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68" r:id="rId8"/>
    <p:sldId id="259" r:id="rId9"/>
    <p:sldId id="260" r:id="rId10"/>
    <p:sldId id="275" r:id="rId11"/>
    <p:sldId id="274" r:id="rId12"/>
    <p:sldId id="276" r:id="rId13"/>
    <p:sldId id="277" r:id="rId14"/>
    <p:sldId id="273" r:id="rId15"/>
    <p:sldId id="263" r:id="rId16"/>
    <p:sldId id="262" r:id="rId17"/>
    <p:sldId id="283" r:id="rId18"/>
    <p:sldId id="282" r:id="rId19"/>
    <p:sldId id="284" r:id="rId20"/>
    <p:sldId id="265" r:id="rId21"/>
    <p:sldId id="285" r:id="rId22"/>
    <p:sldId id="271" r:id="rId23"/>
    <p:sldId id="286" r:id="rId24"/>
    <p:sldId id="287" r:id="rId25"/>
    <p:sldId id="270" r:id="rId26"/>
    <p:sldId id="288" r:id="rId27"/>
    <p:sldId id="279" r:id="rId28"/>
    <p:sldId id="281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DCAFB-E403-4A5E-9495-3D2274EACA1F}" v="539" dt="2019-08-22T20:33:07.281"/>
    <p1510:client id="{CDA6CBD9-1CD1-454B-8BD0-656BE7CFD2B4}" v="2" dt="2019-08-22T19:24:33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n Bitencourt" userId="a67f2eca996d304e" providerId="Windows Live" clId="Web-{95D6CADE-5BFF-409D-9C17-2436539FB2F1}"/>
    <pc:docChg chg="modSld">
      <pc:chgData name="Willian Bitencourt" userId="a67f2eca996d304e" providerId="Windows Live" clId="Web-{95D6CADE-5BFF-409D-9C17-2436539FB2F1}" dt="2019-08-22T01:34:11.504" v="1500" actId="1076"/>
      <pc:docMkLst>
        <pc:docMk/>
      </pc:docMkLst>
      <pc:sldChg chg="addSp modSp">
        <pc:chgData name="Willian Bitencourt" userId="a67f2eca996d304e" providerId="Windows Live" clId="Web-{95D6CADE-5BFF-409D-9C17-2436539FB2F1}" dt="2019-08-22T01:34:11.504" v="1500" actId="1076"/>
        <pc:sldMkLst>
          <pc:docMk/>
          <pc:sldMk cId="1652133998" sldId="256"/>
        </pc:sldMkLst>
        <pc:spChg chg="add mod">
          <ac:chgData name="Willian Bitencourt" userId="a67f2eca996d304e" providerId="Windows Live" clId="Web-{95D6CADE-5BFF-409D-9C17-2436539FB2F1}" dt="2019-08-22T01:19:08.798" v="589" actId="20577"/>
          <ac:spMkLst>
            <pc:docMk/>
            <pc:sldMk cId="1652133998" sldId="256"/>
            <ac:spMk id="2" creationId="{B3B0CA15-E96D-44E7-BC5F-B6497B0829C8}"/>
          </ac:spMkLst>
        </pc:spChg>
        <pc:spChg chg="add mod">
          <ac:chgData name="Willian Bitencourt" userId="a67f2eca996d304e" providerId="Windows Live" clId="Web-{95D6CADE-5BFF-409D-9C17-2436539FB2F1}" dt="2019-08-22T01:34:11.504" v="1500" actId="1076"/>
          <ac:spMkLst>
            <pc:docMk/>
            <pc:sldMk cId="1652133998" sldId="256"/>
            <ac:spMk id="3" creationId="{E2C2E744-7630-4016-87CB-9FD20BB202F7}"/>
          </ac:spMkLst>
        </pc:spChg>
        <pc:spChg chg="mod">
          <ac:chgData name="Willian Bitencourt" userId="a67f2eca996d304e" providerId="Windows Live" clId="Web-{95D6CADE-5BFF-409D-9C17-2436539FB2F1}" dt="2019-08-22T00:38:45.365" v="44" actId="20577"/>
          <ac:spMkLst>
            <pc:docMk/>
            <pc:sldMk cId="1652133998" sldId="256"/>
            <ac:spMk id="6" creationId="{00000000-0000-0000-0000-000000000000}"/>
          </ac:spMkLst>
        </pc:spChg>
        <pc:spChg chg="mod">
          <ac:chgData name="Willian Bitencourt" userId="a67f2eca996d304e" providerId="Windows Live" clId="Web-{95D6CADE-5BFF-409D-9C17-2436539FB2F1}" dt="2019-08-22T00:41:28.498" v="210"/>
          <ac:spMkLst>
            <pc:docMk/>
            <pc:sldMk cId="1652133998" sldId="256"/>
            <ac:spMk id="7" creationId="{00000000-0000-0000-0000-000000000000}"/>
          </ac:spMkLst>
        </pc:spChg>
      </pc:sldChg>
      <pc:sldChg chg="modSp">
        <pc:chgData name="Willian Bitencourt" userId="a67f2eca996d304e" providerId="Windows Live" clId="Web-{95D6CADE-5BFF-409D-9C17-2436539FB2F1}" dt="2019-08-22T01:31:15.497" v="1441" actId="20577"/>
        <pc:sldMkLst>
          <pc:docMk/>
          <pc:sldMk cId="1654255301" sldId="257"/>
        </pc:sldMkLst>
        <pc:spChg chg="mod">
          <ac:chgData name="Willian Bitencourt" userId="a67f2eca996d304e" providerId="Windows Live" clId="Web-{95D6CADE-5BFF-409D-9C17-2436539FB2F1}" dt="2019-08-22T00:44:24.397" v="274" actId="20577"/>
          <ac:spMkLst>
            <pc:docMk/>
            <pc:sldMk cId="1654255301" sldId="257"/>
            <ac:spMk id="13" creationId="{00000000-0000-0000-0000-000000000000}"/>
          </ac:spMkLst>
        </pc:spChg>
        <pc:spChg chg="mod">
          <ac:chgData name="Willian Bitencourt" userId="a67f2eca996d304e" providerId="Windows Live" clId="Web-{95D6CADE-5BFF-409D-9C17-2436539FB2F1}" dt="2019-08-22T01:31:15.497" v="1441" actId="20577"/>
          <ac:spMkLst>
            <pc:docMk/>
            <pc:sldMk cId="1654255301" sldId="257"/>
            <ac:spMk id="14" creationId="{00000000-0000-0000-0000-000000000000}"/>
          </ac:spMkLst>
        </pc:spChg>
      </pc:sldChg>
      <pc:sldChg chg="addSp delSp modSp">
        <pc:chgData name="Willian Bitencourt" userId="a67f2eca996d304e" providerId="Windows Live" clId="Web-{95D6CADE-5BFF-409D-9C17-2436539FB2F1}" dt="2019-08-22T01:29:16.711" v="1320" actId="20577"/>
        <pc:sldMkLst>
          <pc:docMk/>
          <pc:sldMk cId="4010278615" sldId="258"/>
        </pc:sldMkLst>
        <pc:spChg chg="mod">
          <ac:chgData name="Willian Bitencourt" userId="a67f2eca996d304e" providerId="Windows Live" clId="Web-{95D6CADE-5BFF-409D-9C17-2436539FB2F1}" dt="2019-08-22T01:25:16.577" v="921" actId="20577"/>
          <ac:spMkLst>
            <pc:docMk/>
            <pc:sldMk cId="4010278615" sldId="258"/>
            <ac:spMk id="2" creationId="{00000000-0000-0000-0000-000000000000}"/>
          </ac:spMkLst>
        </pc:spChg>
        <pc:spChg chg="add mod">
          <ac:chgData name="Willian Bitencourt" userId="a67f2eca996d304e" providerId="Windows Live" clId="Web-{95D6CADE-5BFF-409D-9C17-2436539FB2F1}" dt="2019-08-22T01:29:16.711" v="1320" actId="20577"/>
          <ac:spMkLst>
            <pc:docMk/>
            <pc:sldMk cId="4010278615" sldId="258"/>
            <ac:spMk id="4" creationId="{554A12E5-0FD7-4F68-966C-7D8C36690B6C}"/>
          </ac:spMkLst>
        </pc:spChg>
        <pc:graphicFrameChg chg="del">
          <ac:chgData name="Willian Bitencourt" userId="a67f2eca996d304e" providerId="Windows Live" clId="Web-{95D6CADE-5BFF-409D-9C17-2436539FB2F1}" dt="2019-08-22T01:23:12.151" v="818"/>
          <ac:graphicFrameMkLst>
            <pc:docMk/>
            <pc:sldMk cId="4010278615" sldId="258"/>
            <ac:graphicFrameMk id="6" creationId="{00000000-0000-0000-0000-000000000000}"/>
          </ac:graphicFrameMkLst>
        </pc:graphicFrameChg>
      </pc:sldChg>
    </pc:docChg>
  </pc:docChgLst>
  <pc:docChgLst>
    <pc:chgData name="Willian Bitencourt" userId="a67f2eca996d304e" providerId="Windows Live" clId="Web-{019DCAFB-E403-4A5E-9495-3D2274EACA1F}"/>
    <pc:docChg chg="addSld delSld modSld sldOrd">
      <pc:chgData name="Willian Bitencourt" userId="a67f2eca996d304e" providerId="Windows Live" clId="Web-{019DCAFB-E403-4A5E-9495-3D2274EACA1F}" dt="2019-08-22T20:33:07.281" v="680" actId="1076"/>
      <pc:docMkLst>
        <pc:docMk/>
      </pc:docMkLst>
      <pc:sldChg chg="modSp">
        <pc:chgData name="Willian Bitencourt" userId="a67f2eca996d304e" providerId="Windows Live" clId="Web-{019DCAFB-E403-4A5E-9495-3D2274EACA1F}" dt="2019-08-22T19:55:10.334" v="4" actId="20577"/>
        <pc:sldMkLst>
          <pc:docMk/>
          <pc:sldMk cId="4224509479" sldId="260"/>
        </pc:sldMkLst>
        <pc:spChg chg="mod">
          <ac:chgData name="Willian Bitencourt" userId="a67f2eca996d304e" providerId="Windows Live" clId="Web-{019DCAFB-E403-4A5E-9495-3D2274EACA1F}" dt="2019-08-22T19:55:10.334" v="4" actId="20577"/>
          <ac:spMkLst>
            <pc:docMk/>
            <pc:sldMk cId="4224509479" sldId="260"/>
            <ac:spMk id="21" creationId="{613C1FF8-65A4-4A83-90DD-911C9EE44E5A}"/>
          </ac:spMkLst>
        </pc:spChg>
      </pc:sldChg>
      <pc:sldChg chg="addSp delSp modSp">
        <pc:chgData name="Willian Bitencourt" userId="a67f2eca996d304e" providerId="Windows Live" clId="Web-{019DCAFB-E403-4A5E-9495-3D2274EACA1F}" dt="2019-08-22T20:30:31.923" v="650" actId="20577"/>
        <pc:sldMkLst>
          <pc:docMk/>
          <pc:sldMk cId="2224495804" sldId="262"/>
        </pc:sldMkLst>
        <pc:spChg chg="mod">
          <ac:chgData name="Willian Bitencourt" userId="a67f2eca996d304e" providerId="Windows Live" clId="Web-{019DCAFB-E403-4A5E-9495-3D2274EACA1F}" dt="2019-08-22T20:01:29.474" v="42" actId="20577"/>
          <ac:spMkLst>
            <pc:docMk/>
            <pc:sldMk cId="2224495804" sldId="262"/>
            <ac:spMk id="2" creationId="{00000000-0000-0000-0000-000000000000}"/>
          </ac:spMkLst>
        </pc:spChg>
        <pc:spChg chg="mod">
          <ac:chgData name="Willian Bitencourt" userId="a67f2eca996d304e" providerId="Windows Live" clId="Web-{019DCAFB-E403-4A5E-9495-3D2274EACA1F}" dt="2019-08-22T20:30:23.703" v="644" actId="20577"/>
          <ac:spMkLst>
            <pc:docMk/>
            <pc:sldMk cId="2224495804" sldId="262"/>
            <ac:spMk id="3" creationId="{00000000-0000-0000-0000-000000000000}"/>
          </ac:spMkLst>
        </pc:spChg>
        <pc:spChg chg="del">
          <ac:chgData name="Willian Bitencourt" userId="a67f2eca996d304e" providerId="Windows Live" clId="Web-{019DCAFB-E403-4A5E-9495-3D2274EACA1F}" dt="2019-08-22T19:59:51.505" v="10"/>
          <ac:spMkLst>
            <pc:docMk/>
            <pc:sldMk cId="2224495804" sldId="262"/>
            <ac:spMk id="4" creationId="{00000000-0000-0000-0000-000000000000}"/>
          </ac:spMkLst>
        </pc:spChg>
        <pc:spChg chg="mod">
          <ac:chgData name="Willian Bitencourt" userId="a67f2eca996d304e" providerId="Windows Live" clId="Web-{019DCAFB-E403-4A5E-9495-3D2274EACA1F}" dt="2019-08-22T20:30:31.923" v="650" actId="20577"/>
          <ac:spMkLst>
            <pc:docMk/>
            <pc:sldMk cId="2224495804" sldId="262"/>
            <ac:spMk id="5" creationId="{00000000-0000-0000-0000-000000000000}"/>
          </ac:spMkLst>
        </pc:spChg>
        <pc:spChg chg="del">
          <ac:chgData name="Willian Bitencourt" userId="a67f2eca996d304e" providerId="Windows Live" clId="Web-{019DCAFB-E403-4A5E-9495-3D2274EACA1F}" dt="2019-08-22T20:00:56.317" v="26"/>
          <ac:spMkLst>
            <pc:docMk/>
            <pc:sldMk cId="2224495804" sldId="262"/>
            <ac:spMk id="6" creationId="{00000000-0000-0000-0000-000000000000}"/>
          </ac:spMkLst>
        </pc:spChg>
        <pc:picChg chg="add mod ord">
          <ac:chgData name="Willian Bitencourt" userId="a67f2eca996d304e" providerId="Windows Live" clId="Web-{019DCAFB-E403-4A5E-9495-3D2274EACA1F}" dt="2019-08-22T19:59:51.505" v="10"/>
          <ac:picMkLst>
            <pc:docMk/>
            <pc:sldMk cId="2224495804" sldId="262"/>
            <ac:picMk id="7" creationId="{BF21E0AD-9647-4AF2-BFE2-F40B4DAF980E}"/>
          </ac:picMkLst>
        </pc:picChg>
        <pc:picChg chg="add mod ord">
          <ac:chgData name="Willian Bitencourt" userId="a67f2eca996d304e" providerId="Windows Live" clId="Web-{019DCAFB-E403-4A5E-9495-3D2274EACA1F}" dt="2019-08-22T20:00:56.317" v="26"/>
          <ac:picMkLst>
            <pc:docMk/>
            <pc:sldMk cId="2224495804" sldId="262"/>
            <ac:picMk id="9" creationId="{76D7D284-4619-4B80-9184-ADCD6475D98B}"/>
          </ac:picMkLst>
        </pc:picChg>
      </pc:sldChg>
      <pc:sldChg chg="addSp delSp modSp ord">
        <pc:chgData name="Willian Bitencourt" userId="a67f2eca996d304e" providerId="Windows Live" clId="Web-{019DCAFB-E403-4A5E-9495-3D2274EACA1F}" dt="2019-08-22T20:33:07.281" v="680" actId="1076"/>
        <pc:sldMkLst>
          <pc:docMk/>
          <pc:sldMk cId="1527004159" sldId="263"/>
        </pc:sldMkLst>
        <pc:spChg chg="mod">
          <ac:chgData name="Willian Bitencourt" userId="a67f2eca996d304e" providerId="Windows Live" clId="Web-{019DCAFB-E403-4A5E-9495-3D2274EACA1F}" dt="2019-08-22T20:01:57.520" v="102" actId="20577"/>
          <ac:spMkLst>
            <pc:docMk/>
            <pc:sldMk cId="1527004159" sldId="263"/>
            <ac:spMk id="2" creationId="{00000000-0000-0000-0000-000000000000}"/>
          </ac:spMkLst>
        </pc:spChg>
        <pc:spChg chg="add mod">
          <ac:chgData name="Willian Bitencourt" userId="a67f2eca996d304e" providerId="Windows Live" clId="Web-{019DCAFB-E403-4A5E-9495-3D2274EACA1F}" dt="2019-08-22T20:32:04.312" v="674" actId="1076"/>
          <ac:spMkLst>
            <pc:docMk/>
            <pc:sldMk cId="1527004159" sldId="263"/>
            <ac:spMk id="4" creationId="{FF3623B1-9507-4B5D-AC47-A82F6A8C191B}"/>
          </ac:spMkLst>
        </pc:spChg>
        <pc:spChg chg="add mod">
          <ac:chgData name="Willian Bitencourt" userId="a67f2eca996d304e" providerId="Windows Live" clId="Web-{019DCAFB-E403-4A5E-9495-3D2274EACA1F}" dt="2019-08-22T20:25:48.938" v="587" actId="1076"/>
          <ac:spMkLst>
            <pc:docMk/>
            <pc:sldMk cId="1527004159" sldId="263"/>
            <ac:spMk id="9" creationId="{B2DAB7FD-FF2A-4737-A1A0-0C3A7454582F}"/>
          </ac:spMkLst>
        </pc:spChg>
        <pc:spChg chg="add mod">
          <ac:chgData name="Willian Bitencourt" userId="a67f2eca996d304e" providerId="Windows Live" clId="Web-{019DCAFB-E403-4A5E-9495-3D2274EACA1F}" dt="2019-08-22T20:25:48.954" v="588" actId="1076"/>
          <ac:spMkLst>
            <pc:docMk/>
            <pc:sldMk cId="1527004159" sldId="263"/>
            <ac:spMk id="10" creationId="{D921E417-E2BD-4EB5-99D8-EEE94CD916A0}"/>
          </ac:spMkLst>
        </pc:spChg>
        <pc:spChg chg="add mod">
          <ac:chgData name="Willian Bitencourt" userId="a67f2eca996d304e" providerId="Windows Live" clId="Web-{019DCAFB-E403-4A5E-9495-3D2274EACA1F}" dt="2019-08-22T20:33:07.281" v="680" actId="1076"/>
          <ac:spMkLst>
            <pc:docMk/>
            <pc:sldMk cId="1527004159" sldId="263"/>
            <ac:spMk id="12" creationId="{1AC390C6-2A40-4FA0-BEF4-378CD29A5D0D}"/>
          </ac:spMkLst>
        </pc:spChg>
        <pc:picChg chg="add del">
          <ac:chgData name="Willian Bitencourt" userId="a67f2eca996d304e" providerId="Windows Live" clId="Web-{019DCAFB-E403-4A5E-9495-3D2274EACA1F}" dt="2019-08-22T20:03:04.458" v="109"/>
          <ac:picMkLst>
            <pc:docMk/>
            <pc:sldMk cId="1527004159" sldId="263"/>
            <ac:picMk id="6" creationId="{058ECF52-C6E9-401A-9D04-437110674997}"/>
          </ac:picMkLst>
        </pc:picChg>
        <pc:picChg chg="add mod">
          <ac:chgData name="Willian Bitencourt" userId="a67f2eca996d304e" providerId="Windows Live" clId="Web-{019DCAFB-E403-4A5E-9495-3D2274EACA1F}" dt="2019-08-22T20:33:01.827" v="679" actId="1076"/>
          <ac:picMkLst>
            <pc:docMk/>
            <pc:sldMk cId="1527004159" sldId="263"/>
            <ac:picMk id="7" creationId="{7548D471-6CF6-42E8-BE6B-A50F6B43582F}"/>
          </ac:picMkLst>
        </pc:picChg>
        <pc:picChg chg="add mod">
          <ac:chgData name="Willian Bitencourt" userId="a67f2eca996d304e" providerId="Windows Live" clId="Web-{019DCAFB-E403-4A5E-9495-3D2274EACA1F}" dt="2019-08-22T20:32:57.359" v="678" actId="1076"/>
          <ac:picMkLst>
            <pc:docMk/>
            <pc:sldMk cId="1527004159" sldId="263"/>
            <ac:picMk id="13" creationId="{6D61C764-D2EB-4578-8BC3-37BDB2E120C7}"/>
          </ac:picMkLst>
        </pc:picChg>
      </pc:sldChg>
      <pc:sldChg chg="del">
        <pc:chgData name="Willian Bitencourt" userId="a67f2eca996d304e" providerId="Windows Live" clId="Web-{019DCAFB-E403-4A5E-9495-3D2274EACA1F}" dt="2019-08-22T20:06:55.051" v="185"/>
        <pc:sldMkLst>
          <pc:docMk/>
          <pc:sldMk cId="1800380133" sldId="264"/>
        </pc:sldMkLst>
      </pc:sldChg>
      <pc:sldChg chg="addSp delSp modSp mod setBg addAnim modAnim">
        <pc:chgData name="Willian Bitencourt" userId="a67f2eca996d304e" providerId="Windows Live" clId="Web-{019DCAFB-E403-4A5E-9495-3D2274EACA1F}" dt="2019-08-22T20:10:34.972" v="225"/>
        <pc:sldMkLst>
          <pc:docMk/>
          <pc:sldMk cId="3197023440" sldId="265"/>
        </pc:sldMkLst>
        <pc:spChg chg="mod">
          <ac:chgData name="Willian Bitencourt" userId="a67f2eca996d304e" providerId="Windows Live" clId="Web-{019DCAFB-E403-4A5E-9495-3D2274EACA1F}" dt="2019-08-22T20:07:39.676" v="205"/>
          <ac:spMkLst>
            <pc:docMk/>
            <pc:sldMk cId="3197023440" sldId="265"/>
            <ac:spMk id="2" creationId="{00000000-0000-0000-0000-000000000000}"/>
          </ac:spMkLst>
        </pc:spChg>
        <pc:spChg chg="del">
          <ac:chgData name="Willian Bitencourt" userId="a67f2eca996d304e" providerId="Windows Live" clId="Web-{019DCAFB-E403-4A5E-9495-3D2274EACA1F}" dt="2019-08-22T20:07:16.394" v="198"/>
          <ac:spMkLst>
            <pc:docMk/>
            <pc:sldMk cId="3197023440" sldId="265"/>
            <ac:spMk id="3" creationId="{00000000-0000-0000-0000-000000000000}"/>
          </ac:spMkLst>
        </pc:spChg>
        <pc:spChg chg="del">
          <ac:chgData name="Willian Bitencourt" userId="a67f2eca996d304e" providerId="Windows Live" clId="Web-{019DCAFB-E403-4A5E-9495-3D2274EACA1F}" dt="2019-08-22T20:07:14.366" v="197"/>
          <ac:spMkLst>
            <pc:docMk/>
            <pc:sldMk cId="3197023440" sldId="265"/>
            <ac:spMk id="4" creationId="{00000000-0000-0000-0000-000000000000}"/>
          </ac:spMkLst>
        </pc:spChg>
        <pc:spChg chg="add del">
          <ac:chgData name="Willian Bitencourt" userId="a67f2eca996d304e" providerId="Windows Live" clId="Web-{019DCAFB-E403-4A5E-9495-3D2274EACA1F}" dt="2019-08-22T20:07:39.676" v="205"/>
          <ac:spMkLst>
            <pc:docMk/>
            <pc:sldMk cId="3197023440" sldId="265"/>
            <ac:spMk id="7" creationId="{A4AC5506-6312-4701-8D3C-40187889A947}"/>
          </ac:spMkLst>
        </pc:spChg>
        <pc:spChg chg="add del">
          <ac:chgData name="Willian Bitencourt" userId="a67f2eca996d304e" providerId="Windows Live" clId="Web-{019DCAFB-E403-4A5E-9495-3D2274EACA1F}" dt="2019-08-22T20:07:35.457" v="203"/>
          <ac:spMkLst>
            <pc:docMk/>
            <pc:sldMk cId="3197023440" sldId="265"/>
            <ac:spMk id="10" creationId="{6753252F-4873-4F63-801D-CC719279A7D5}"/>
          </ac:spMkLst>
        </pc:spChg>
        <pc:spChg chg="add del">
          <ac:chgData name="Willian Bitencourt" userId="a67f2eca996d304e" providerId="Windows Live" clId="Web-{019DCAFB-E403-4A5E-9495-3D2274EACA1F}" dt="2019-08-22T20:07:35.457" v="203"/>
          <ac:spMkLst>
            <pc:docMk/>
            <pc:sldMk cId="3197023440" sldId="265"/>
            <ac:spMk id="12" creationId="{047C8CCB-F95D-4249-92DD-651249D3535A}"/>
          </ac:spMkLst>
        </pc:spChg>
        <pc:picChg chg="add mod">
          <ac:chgData name="Willian Bitencourt" userId="a67f2eca996d304e" providerId="Windows Live" clId="Web-{019DCAFB-E403-4A5E-9495-3D2274EACA1F}" dt="2019-08-22T20:08:00.347" v="209" actId="1076"/>
          <ac:picMkLst>
            <pc:docMk/>
            <pc:sldMk cId="3197023440" sldId="265"/>
            <ac:picMk id="5" creationId="{D191C0F4-1E55-4EFD-99EA-38415EA3D418}"/>
          </ac:picMkLst>
        </pc:picChg>
        <pc:picChg chg="add mod">
          <ac:chgData name="Willian Bitencourt" userId="a67f2eca996d304e" providerId="Windows Live" clId="Web-{019DCAFB-E403-4A5E-9495-3D2274EACA1F}" dt="2019-08-22T20:09:38.800" v="216" actId="14100"/>
          <ac:picMkLst>
            <pc:docMk/>
            <pc:sldMk cId="3197023440" sldId="265"/>
            <ac:picMk id="8" creationId="{998E45C0-7097-4C3A-B976-9FE3742AB71A}"/>
          </ac:picMkLst>
        </pc:picChg>
        <pc:picChg chg="add mod">
          <ac:chgData name="Willian Bitencourt" userId="a67f2eca996d304e" providerId="Windows Live" clId="Web-{019DCAFB-E403-4A5E-9495-3D2274EACA1F}" dt="2019-08-22T20:10:29.769" v="222" actId="14100"/>
          <ac:picMkLst>
            <pc:docMk/>
            <pc:sldMk cId="3197023440" sldId="265"/>
            <ac:picMk id="11" creationId="{37041F31-FB16-49CD-B88B-837F0942E025}"/>
          </ac:picMkLst>
        </pc:picChg>
      </pc:sldChg>
      <pc:sldChg chg="addSp delSp modSp add replId delAnim">
        <pc:chgData name="Willian Bitencourt" userId="a67f2eca996d304e" providerId="Windows Live" clId="Web-{019DCAFB-E403-4A5E-9495-3D2274EACA1F}" dt="2019-08-22T20:19:45.845" v="508" actId="1076"/>
        <pc:sldMkLst>
          <pc:docMk/>
          <pc:sldMk cId="1356107779" sldId="270"/>
        </pc:sldMkLst>
        <pc:spChg chg="mod">
          <ac:chgData name="Willian Bitencourt" userId="a67f2eca996d304e" providerId="Windows Live" clId="Web-{019DCAFB-E403-4A5E-9495-3D2274EACA1F}" dt="2019-08-22T20:14:05.206" v="241" actId="20577"/>
          <ac:spMkLst>
            <pc:docMk/>
            <pc:sldMk cId="1356107779" sldId="270"/>
            <ac:spMk id="2" creationId="{00000000-0000-0000-0000-000000000000}"/>
          </ac:spMkLst>
        </pc:spChg>
        <pc:spChg chg="add mod">
          <ac:chgData name="Willian Bitencourt" userId="a67f2eca996d304e" providerId="Windows Live" clId="Web-{019DCAFB-E403-4A5E-9495-3D2274EACA1F}" dt="2019-08-22T20:19:45.845" v="508" actId="1076"/>
          <ac:spMkLst>
            <pc:docMk/>
            <pc:sldMk cId="1356107779" sldId="270"/>
            <ac:spMk id="3" creationId="{1F204B22-BEDB-4645-801A-A4B249A0542A}"/>
          </ac:spMkLst>
        </pc:spChg>
        <pc:picChg chg="add mod">
          <ac:chgData name="Willian Bitencourt" userId="a67f2eca996d304e" providerId="Windows Live" clId="Web-{019DCAFB-E403-4A5E-9495-3D2274EACA1F}" dt="2019-08-22T20:19:28.142" v="503" actId="14100"/>
          <ac:picMkLst>
            <pc:docMk/>
            <pc:sldMk cId="1356107779" sldId="270"/>
            <ac:picMk id="4" creationId="{9D634FF2-F96E-4779-87F8-34A810B65C18}"/>
          </ac:picMkLst>
        </pc:picChg>
        <pc:picChg chg="del">
          <ac:chgData name="Willian Bitencourt" userId="a67f2eca996d304e" providerId="Windows Live" clId="Web-{019DCAFB-E403-4A5E-9495-3D2274EACA1F}" dt="2019-08-22T20:13:11.190" v="229"/>
          <ac:picMkLst>
            <pc:docMk/>
            <pc:sldMk cId="1356107779" sldId="270"/>
            <ac:picMk id="5" creationId="{D191C0F4-1E55-4EFD-99EA-38415EA3D418}"/>
          </ac:picMkLst>
        </pc:picChg>
        <pc:picChg chg="del">
          <ac:chgData name="Willian Bitencourt" userId="a67f2eca996d304e" providerId="Windows Live" clId="Web-{019DCAFB-E403-4A5E-9495-3D2274EACA1F}" dt="2019-08-22T20:13:10.425" v="228"/>
          <ac:picMkLst>
            <pc:docMk/>
            <pc:sldMk cId="1356107779" sldId="270"/>
            <ac:picMk id="8" creationId="{998E45C0-7097-4C3A-B976-9FE3742AB71A}"/>
          </ac:picMkLst>
        </pc:picChg>
        <pc:picChg chg="del">
          <ac:chgData name="Willian Bitencourt" userId="a67f2eca996d304e" providerId="Windows Live" clId="Web-{019DCAFB-E403-4A5E-9495-3D2274EACA1F}" dt="2019-08-22T20:13:09.534" v="227"/>
          <ac:picMkLst>
            <pc:docMk/>
            <pc:sldMk cId="1356107779" sldId="270"/>
            <ac:picMk id="11" creationId="{37041F31-FB16-49CD-B88B-837F0942E025}"/>
          </ac:picMkLst>
        </pc:picChg>
      </pc:sldChg>
      <pc:sldChg chg="addSp modSp add replId">
        <pc:chgData name="Willian Bitencourt" userId="a67f2eca996d304e" providerId="Windows Live" clId="Web-{019DCAFB-E403-4A5E-9495-3D2274EACA1F}" dt="2019-08-22T20:24:46.079" v="583" actId="20577"/>
        <pc:sldMkLst>
          <pc:docMk/>
          <pc:sldMk cId="1356791935" sldId="271"/>
        </pc:sldMkLst>
        <pc:spChg chg="mod">
          <ac:chgData name="Willian Bitencourt" userId="a67f2eca996d304e" providerId="Windows Live" clId="Web-{019DCAFB-E403-4A5E-9495-3D2274EACA1F}" dt="2019-08-22T20:21:39.079" v="533" actId="20577"/>
          <ac:spMkLst>
            <pc:docMk/>
            <pc:sldMk cId="1356791935" sldId="271"/>
            <ac:spMk id="2" creationId="{00000000-0000-0000-0000-000000000000}"/>
          </ac:spMkLst>
        </pc:spChg>
        <pc:spChg chg="add mod">
          <ac:chgData name="Willian Bitencourt" userId="a67f2eca996d304e" providerId="Windows Live" clId="Web-{019DCAFB-E403-4A5E-9495-3D2274EACA1F}" dt="2019-08-22T20:23:50.485" v="553" actId="1076"/>
          <ac:spMkLst>
            <pc:docMk/>
            <pc:sldMk cId="1356791935" sldId="271"/>
            <ac:spMk id="7" creationId="{8E35AC6B-8256-482A-B953-20CCE45FFF1C}"/>
          </ac:spMkLst>
        </pc:spChg>
        <pc:spChg chg="add mod">
          <ac:chgData name="Willian Bitencourt" userId="a67f2eca996d304e" providerId="Windows Live" clId="Web-{019DCAFB-E403-4A5E-9495-3D2274EACA1F}" dt="2019-08-22T20:23:59.626" v="555" actId="1076"/>
          <ac:spMkLst>
            <pc:docMk/>
            <pc:sldMk cId="1356791935" sldId="271"/>
            <ac:spMk id="8" creationId="{279F9A37-2910-4EC8-89F0-793EF4B59A92}"/>
          </ac:spMkLst>
        </pc:spChg>
        <pc:spChg chg="add mod">
          <ac:chgData name="Willian Bitencourt" userId="a67f2eca996d304e" providerId="Windows Live" clId="Web-{019DCAFB-E403-4A5E-9495-3D2274EACA1F}" dt="2019-08-22T20:24:28.423" v="580" actId="14100"/>
          <ac:spMkLst>
            <pc:docMk/>
            <pc:sldMk cId="1356791935" sldId="271"/>
            <ac:spMk id="9" creationId="{E19B9605-BDAC-43DD-A25C-79CF6BBEF87B}"/>
          </ac:spMkLst>
        </pc:spChg>
        <pc:spChg chg="add mod">
          <ac:chgData name="Willian Bitencourt" userId="a67f2eca996d304e" providerId="Windows Live" clId="Web-{019DCAFB-E403-4A5E-9495-3D2274EACA1F}" dt="2019-08-22T20:24:46.079" v="583" actId="20577"/>
          <ac:spMkLst>
            <pc:docMk/>
            <pc:sldMk cId="1356791935" sldId="271"/>
            <ac:spMk id="10" creationId="{0D9AABFC-123B-47D7-AB13-B21345887F1F}"/>
          </ac:spMkLst>
        </pc:spChg>
        <pc:picChg chg="add mod">
          <ac:chgData name="Willian Bitencourt" userId="a67f2eca996d304e" providerId="Windows Live" clId="Web-{019DCAFB-E403-4A5E-9495-3D2274EACA1F}" dt="2019-08-22T20:23:29.579" v="548" actId="1076"/>
          <ac:picMkLst>
            <pc:docMk/>
            <pc:sldMk cId="1356791935" sldId="271"/>
            <ac:picMk id="3" creationId="{9526FC86-25E7-492C-B4D3-1F448933C302}"/>
          </ac:picMkLst>
        </pc:picChg>
        <pc:picChg chg="add mod">
          <ac:chgData name="Willian Bitencourt" userId="a67f2eca996d304e" providerId="Windows Live" clId="Web-{019DCAFB-E403-4A5E-9495-3D2274EACA1F}" dt="2019-08-22T20:23:27.267" v="547" actId="1076"/>
          <ac:picMkLst>
            <pc:docMk/>
            <pc:sldMk cId="1356791935" sldId="271"/>
            <ac:picMk id="5" creationId="{6EB28300-2435-49EE-A0BB-777D3AC81DD2}"/>
          </ac:picMkLst>
        </pc:picChg>
      </pc:sldChg>
    </pc:docChg>
  </pc:docChgLst>
  <pc:docChgLst>
    <pc:chgData name="Willian Bitencourt" userId="a67f2eca996d304e" providerId="Windows Live" clId="Web-{CDA6CBD9-1CD1-454B-8BD0-656BE7CFD2B4}"/>
    <pc:docChg chg="addSld delSld modSld sldOrd">
      <pc:chgData name="Willian Bitencourt" userId="a67f2eca996d304e" providerId="Windows Live" clId="Web-{CDA6CBD9-1CD1-454B-8BD0-656BE7CFD2B4}" dt="2019-08-22T19:47:27.830" v="2809" actId="20577"/>
      <pc:docMkLst>
        <pc:docMk/>
      </pc:docMkLst>
      <pc:sldChg chg="addSp delSp modSp">
        <pc:chgData name="Willian Bitencourt" userId="a67f2eca996d304e" providerId="Windows Live" clId="Web-{CDA6CBD9-1CD1-454B-8BD0-656BE7CFD2B4}" dt="2019-08-22T19:45:52.673" v="2719" actId="20577"/>
        <pc:sldMkLst>
          <pc:docMk/>
          <pc:sldMk cId="2853788422" sldId="259"/>
        </pc:sldMkLst>
        <pc:spChg chg="mod">
          <ac:chgData name="Willian Bitencourt" userId="a67f2eca996d304e" providerId="Windows Live" clId="Web-{CDA6CBD9-1CD1-454B-8BD0-656BE7CFD2B4}" dt="2019-08-22T19:45:52.673" v="2719" actId="20577"/>
          <ac:spMkLst>
            <pc:docMk/>
            <pc:sldMk cId="2853788422" sldId="259"/>
            <ac:spMk id="2" creationId="{00000000-0000-0000-0000-000000000000}"/>
          </ac:spMkLst>
        </pc:spChg>
        <pc:spChg chg="mod">
          <ac:chgData name="Willian Bitencourt" userId="a67f2eca996d304e" providerId="Windows Live" clId="Web-{CDA6CBD9-1CD1-454B-8BD0-656BE7CFD2B4}" dt="2019-08-22T18:57:13.895" v="734" actId="20577"/>
          <ac:spMkLst>
            <pc:docMk/>
            <pc:sldMk cId="2853788422" sldId="259"/>
            <ac:spMk id="3" creationId="{00000000-0000-0000-0000-000000000000}"/>
          </ac:spMkLst>
        </pc:spChg>
        <pc:spChg chg="add del mod">
          <ac:chgData name="Willian Bitencourt" userId="a67f2eca996d304e" providerId="Windows Live" clId="Web-{CDA6CBD9-1CD1-454B-8BD0-656BE7CFD2B4}" dt="2019-08-22T18:50:15.783" v="322"/>
          <ac:spMkLst>
            <pc:docMk/>
            <pc:sldMk cId="2853788422" sldId="259"/>
            <ac:spMk id="5" creationId="{91A48AFF-4DFD-410F-89DF-263B1D94CB45}"/>
          </ac:spMkLst>
        </pc:spChg>
        <pc:spChg chg="add mod">
          <ac:chgData name="Willian Bitencourt" userId="a67f2eca996d304e" providerId="Windows Live" clId="Web-{CDA6CBD9-1CD1-454B-8BD0-656BE7CFD2B4}" dt="2019-08-22T18:57:21.176" v="740" actId="14100"/>
          <ac:spMkLst>
            <pc:docMk/>
            <pc:sldMk cId="2853788422" sldId="259"/>
            <ac:spMk id="15" creationId="{C57E5260-A706-4EA7-92FC-D7931D4C7BF1}"/>
          </ac:spMkLst>
        </pc:spChg>
        <pc:spChg chg="add mod">
          <ac:chgData name="Willian Bitencourt" userId="a67f2eca996d304e" providerId="Windows Live" clId="Web-{CDA6CBD9-1CD1-454B-8BD0-656BE7CFD2B4}" dt="2019-08-22T18:58:55.426" v="781" actId="1076"/>
          <ac:spMkLst>
            <pc:docMk/>
            <pc:sldMk cId="2853788422" sldId="259"/>
            <ac:spMk id="17" creationId="{3BA2C947-A023-4043-8536-2E7A938D54C4}"/>
          </ac:spMkLst>
        </pc:spChg>
        <pc:spChg chg="add mod">
          <ac:chgData name="Willian Bitencourt" userId="a67f2eca996d304e" providerId="Windows Live" clId="Web-{CDA6CBD9-1CD1-454B-8BD0-656BE7CFD2B4}" dt="2019-08-22T18:53:11.565" v="552" actId="1076"/>
          <ac:spMkLst>
            <pc:docMk/>
            <pc:sldMk cId="2853788422" sldId="259"/>
            <ac:spMk id="18" creationId="{E6291116-C578-466A-8A41-0CDDA699EA53}"/>
          </ac:spMkLst>
        </pc:spChg>
        <pc:spChg chg="add mod">
          <ac:chgData name="Willian Bitencourt" userId="a67f2eca996d304e" providerId="Windows Live" clId="Web-{CDA6CBD9-1CD1-454B-8BD0-656BE7CFD2B4}" dt="2019-08-22T18:59:11.333" v="783"/>
          <ac:spMkLst>
            <pc:docMk/>
            <pc:sldMk cId="2853788422" sldId="259"/>
            <ac:spMk id="19" creationId="{7EB158D0-5E99-432C-BB87-DD98A63F44AE}"/>
          </ac:spMkLst>
        </pc:spChg>
        <pc:spChg chg="add mod">
          <ac:chgData name="Willian Bitencourt" userId="a67f2eca996d304e" providerId="Windows Live" clId="Web-{CDA6CBD9-1CD1-454B-8BD0-656BE7CFD2B4}" dt="2019-08-22T19:08:43.335" v="860"/>
          <ac:spMkLst>
            <pc:docMk/>
            <pc:sldMk cId="2853788422" sldId="259"/>
            <ac:spMk id="20" creationId="{C7A6BF01-1123-48A8-B2CF-4E158B4C8E3F}"/>
          </ac:spMkLst>
        </pc:spChg>
        <pc:graphicFrameChg chg="add del mod ord modGraphic">
          <ac:chgData name="Willian Bitencourt" userId="a67f2eca996d304e" providerId="Windows Live" clId="Web-{CDA6CBD9-1CD1-454B-8BD0-656BE7CFD2B4}" dt="2019-08-22T18:50:21.627" v="323"/>
          <ac:graphicFrameMkLst>
            <pc:docMk/>
            <pc:sldMk cId="2853788422" sldId="259"/>
            <ac:graphicFrameMk id="6" creationId="{CAF2B3AA-1A54-4CB7-8374-732255591348}"/>
          </ac:graphicFrameMkLst>
        </pc:graphicFrameChg>
        <pc:graphicFrameChg chg="del">
          <ac:chgData name="Willian Bitencourt" userId="a67f2eca996d304e" providerId="Windows Live" clId="Web-{CDA6CBD9-1CD1-454B-8BD0-656BE7CFD2B4}" dt="2019-08-22T18:37:33.202" v="56"/>
          <ac:graphicFrameMkLst>
            <pc:docMk/>
            <pc:sldMk cId="2853788422" sldId="259"/>
            <ac:graphicFrameMk id="16" creationId="{00000000-0000-0000-0000-000000000000}"/>
          </ac:graphicFrameMkLst>
        </pc:graphicFrameChg>
        <pc:picChg chg="add mod">
          <ac:chgData name="Willian Bitencourt" userId="a67f2eca996d304e" providerId="Windows Live" clId="Web-{CDA6CBD9-1CD1-454B-8BD0-656BE7CFD2B4}" dt="2019-08-22T19:07:14.147" v="858" actId="1076"/>
          <ac:picMkLst>
            <pc:docMk/>
            <pc:sldMk cId="2853788422" sldId="259"/>
            <ac:picMk id="21" creationId="{25150B3D-ABE3-4168-BDDB-F19D0B169B45}"/>
          </ac:picMkLst>
        </pc:picChg>
      </pc:sldChg>
      <pc:sldChg chg="addSp delSp modSp">
        <pc:chgData name="Willian Bitencourt" userId="a67f2eca996d304e" providerId="Windows Live" clId="Web-{CDA6CBD9-1CD1-454B-8BD0-656BE7CFD2B4}" dt="2019-08-22T19:19:21.010" v="1582" actId="20577"/>
        <pc:sldMkLst>
          <pc:docMk/>
          <pc:sldMk cId="4224509479" sldId="260"/>
        </pc:sldMkLst>
        <pc:spChg chg="mod">
          <ac:chgData name="Willian Bitencourt" userId="a67f2eca996d304e" providerId="Windows Live" clId="Web-{CDA6CBD9-1CD1-454B-8BD0-656BE7CFD2B4}" dt="2019-08-22T19:17:31.275" v="1465" actId="20577"/>
          <ac:spMkLst>
            <pc:docMk/>
            <pc:sldMk cId="4224509479" sldId="260"/>
            <ac:spMk id="2" creationId="{00000000-0000-0000-0000-000000000000}"/>
          </ac:spMkLst>
        </pc:spChg>
        <pc:spChg chg="add mod">
          <ac:chgData name="Willian Bitencourt" userId="a67f2eca996d304e" providerId="Windows Live" clId="Web-{CDA6CBD9-1CD1-454B-8BD0-656BE7CFD2B4}" dt="2019-08-22T19:19:21.010" v="1582" actId="20577"/>
          <ac:spMkLst>
            <pc:docMk/>
            <pc:sldMk cId="4224509479" sldId="260"/>
            <ac:spMk id="21" creationId="{613C1FF8-65A4-4A83-90DD-911C9EE44E5A}"/>
          </ac:spMkLst>
        </pc:spChg>
        <pc:graphicFrameChg chg="del">
          <ac:chgData name="Willian Bitencourt" userId="a67f2eca996d304e" providerId="Windows Live" clId="Web-{CDA6CBD9-1CD1-454B-8BD0-656BE7CFD2B4}" dt="2019-08-22T19:05:22.834" v="854"/>
          <ac:graphicFrameMkLst>
            <pc:docMk/>
            <pc:sldMk cId="4224509479" sldId="260"/>
            <ac:graphicFrameMk id="4" creationId="{00000000-0000-0000-0000-000000000000}"/>
          </ac:graphicFrameMkLst>
        </pc:graphicFrameChg>
      </pc:sldChg>
      <pc:sldChg chg="del">
        <pc:chgData name="Willian Bitencourt" userId="a67f2eca996d304e" providerId="Windows Live" clId="Web-{CDA6CBD9-1CD1-454B-8BD0-656BE7CFD2B4}" dt="2019-08-22T19:46:24.752" v="2724"/>
        <pc:sldMkLst>
          <pc:docMk/>
          <pc:sldMk cId="132884364" sldId="261"/>
        </pc:sldMkLst>
      </pc:sldChg>
      <pc:sldChg chg="modSp">
        <pc:chgData name="Willian Bitencourt" userId="a67f2eca996d304e" providerId="Windows Live" clId="Web-{CDA6CBD9-1CD1-454B-8BD0-656BE7CFD2B4}" dt="2019-08-22T19:46:46.674" v="2779" actId="20577"/>
        <pc:sldMkLst>
          <pc:docMk/>
          <pc:sldMk cId="2224495804" sldId="262"/>
        </pc:sldMkLst>
        <pc:spChg chg="mod">
          <ac:chgData name="Willian Bitencourt" userId="a67f2eca996d304e" providerId="Windows Live" clId="Web-{CDA6CBD9-1CD1-454B-8BD0-656BE7CFD2B4}" dt="2019-08-22T19:46:46.674" v="2779" actId="20577"/>
          <ac:spMkLst>
            <pc:docMk/>
            <pc:sldMk cId="2224495804" sldId="262"/>
            <ac:spMk id="2" creationId="{00000000-0000-0000-0000-000000000000}"/>
          </ac:spMkLst>
        </pc:spChg>
      </pc:sldChg>
      <pc:sldChg chg="modSp">
        <pc:chgData name="Willian Bitencourt" userId="a67f2eca996d304e" providerId="Windows Live" clId="Web-{CDA6CBD9-1CD1-454B-8BD0-656BE7CFD2B4}" dt="2019-08-22T19:47:26.627" v="2807" actId="20577"/>
        <pc:sldMkLst>
          <pc:docMk/>
          <pc:sldMk cId="1527004159" sldId="263"/>
        </pc:sldMkLst>
        <pc:spChg chg="mod">
          <ac:chgData name="Willian Bitencourt" userId="a67f2eca996d304e" providerId="Windows Live" clId="Web-{CDA6CBD9-1CD1-454B-8BD0-656BE7CFD2B4}" dt="2019-08-22T19:47:26.627" v="2807" actId="20577"/>
          <ac:spMkLst>
            <pc:docMk/>
            <pc:sldMk cId="1527004159" sldId="263"/>
            <ac:spMk id="2" creationId="{00000000-0000-0000-0000-000000000000}"/>
          </ac:spMkLst>
        </pc:spChg>
      </pc:sldChg>
      <pc:sldChg chg="addSp delSp modSp">
        <pc:chgData name="Willian Bitencourt" userId="a67f2eca996d304e" providerId="Windows Live" clId="Web-{CDA6CBD9-1CD1-454B-8BD0-656BE7CFD2B4}" dt="2019-08-22T19:43:01.923" v="2480" actId="20577"/>
        <pc:sldMkLst>
          <pc:docMk/>
          <pc:sldMk cId="3683544629" sldId="266"/>
        </pc:sldMkLst>
        <pc:spChg chg="mod">
          <ac:chgData name="Willian Bitencourt" userId="a67f2eca996d304e" providerId="Windows Live" clId="Web-{CDA6CBD9-1CD1-454B-8BD0-656BE7CFD2B4}" dt="2019-08-22T19:23:09.386" v="1623" actId="20577"/>
          <ac:spMkLst>
            <pc:docMk/>
            <pc:sldMk cId="3683544629" sldId="266"/>
            <ac:spMk id="2" creationId="{00000000-0000-0000-0000-000000000000}"/>
          </ac:spMkLst>
        </pc:spChg>
        <pc:spChg chg="mod">
          <ac:chgData name="Willian Bitencourt" userId="a67f2eca996d304e" providerId="Windows Live" clId="Web-{CDA6CBD9-1CD1-454B-8BD0-656BE7CFD2B4}" dt="2019-08-22T19:34:16.295" v="2027"/>
          <ac:spMkLst>
            <pc:docMk/>
            <pc:sldMk cId="3683544629" sldId="266"/>
            <ac:spMk id="4" creationId="{00000000-0000-0000-0000-000000000000}"/>
          </ac:spMkLst>
        </pc:spChg>
        <pc:spChg chg="add del mod">
          <ac:chgData name="Willian Bitencourt" userId="a67f2eca996d304e" providerId="Windows Live" clId="Web-{CDA6CBD9-1CD1-454B-8BD0-656BE7CFD2B4}" dt="2019-08-22T19:24:05.964" v="1627"/>
          <ac:spMkLst>
            <pc:docMk/>
            <pc:sldMk cId="3683544629" sldId="266"/>
            <ac:spMk id="6" creationId="{E99159D9-0B35-4B3E-BB42-D32950D62D87}"/>
          </ac:spMkLst>
        </pc:spChg>
        <pc:spChg chg="add mod">
          <ac:chgData name="Willian Bitencourt" userId="a67f2eca996d304e" providerId="Windows Live" clId="Web-{CDA6CBD9-1CD1-454B-8BD0-656BE7CFD2B4}" dt="2019-08-22T19:34:07.577" v="2025"/>
          <ac:spMkLst>
            <pc:docMk/>
            <pc:sldMk cId="3683544629" sldId="266"/>
            <ac:spMk id="10" creationId="{C7CC5059-C0E9-4FAE-BED6-C66A61FEE03F}"/>
          </ac:spMkLst>
        </pc:spChg>
        <pc:spChg chg="add mod">
          <ac:chgData name="Willian Bitencourt" userId="a67f2eca996d304e" providerId="Windows Live" clId="Web-{CDA6CBD9-1CD1-454B-8BD0-656BE7CFD2B4}" dt="2019-08-22T19:31:31.060" v="1855" actId="1076"/>
          <ac:spMkLst>
            <pc:docMk/>
            <pc:sldMk cId="3683544629" sldId="266"/>
            <ac:spMk id="13" creationId="{2912405A-37DD-49BC-800B-5AFE7B976723}"/>
          </ac:spMkLst>
        </pc:spChg>
        <pc:spChg chg="add mod">
          <ac:chgData name="Willian Bitencourt" userId="a67f2eca996d304e" providerId="Windows Live" clId="Web-{CDA6CBD9-1CD1-454B-8BD0-656BE7CFD2B4}" dt="2019-08-22T19:33:51.998" v="2023" actId="20577"/>
          <ac:spMkLst>
            <pc:docMk/>
            <pc:sldMk cId="3683544629" sldId="266"/>
            <ac:spMk id="14" creationId="{7FA43C67-42B5-4FC8-94EE-D29F9B9C52C5}"/>
          </ac:spMkLst>
        </pc:spChg>
        <pc:spChg chg="add del">
          <ac:chgData name="Willian Bitencourt" userId="a67f2eca996d304e" providerId="Windows Live" clId="Web-{CDA6CBD9-1CD1-454B-8BD0-656BE7CFD2B4}" dt="2019-08-22T19:32:17.092" v="1877"/>
          <ac:spMkLst>
            <pc:docMk/>
            <pc:sldMk cId="3683544629" sldId="266"/>
            <ac:spMk id="16" creationId="{C4924826-E463-4E28-9471-9913F0F4A41F}"/>
          </ac:spMkLst>
        </pc:spChg>
        <pc:spChg chg="add mod">
          <ac:chgData name="Willian Bitencourt" userId="a67f2eca996d304e" providerId="Windows Live" clId="Web-{CDA6CBD9-1CD1-454B-8BD0-656BE7CFD2B4}" dt="2019-08-22T19:43:01.923" v="2480" actId="20577"/>
          <ac:spMkLst>
            <pc:docMk/>
            <pc:sldMk cId="3683544629" sldId="266"/>
            <ac:spMk id="17" creationId="{D549D58B-E14B-4334-A55E-645C98A7CE07}"/>
          </ac:spMkLst>
        </pc:spChg>
        <pc:picChg chg="del">
          <ac:chgData name="Willian Bitencourt" userId="a67f2eca996d304e" providerId="Windows Live" clId="Web-{CDA6CBD9-1CD1-454B-8BD0-656BE7CFD2B4}" dt="2019-08-22T19:23:53.621" v="1626"/>
          <ac:picMkLst>
            <pc:docMk/>
            <pc:sldMk cId="3683544629" sldId="266"/>
            <ac:picMk id="5" creationId="{00000000-0000-0000-0000-000000000000}"/>
          </ac:picMkLst>
        </pc:picChg>
        <pc:picChg chg="add mod ord modCrop">
          <ac:chgData name="Willian Bitencourt" userId="a67f2eca996d304e" providerId="Windows Live" clId="Web-{CDA6CBD9-1CD1-454B-8BD0-656BE7CFD2B4}" dt="2019-08-22T19:30:38.404" v="1849" actId="1076"/>
          <ac:picMkLst>
            <pc:docMk/>
            <pc:sldMk cId="3683544629" sldId="266"/>
            <ac:picMk id="7" creationId="{4E3C63F8-64E9-4880-99E5-95F9F14BCE80}"/>
          </ac:picMkLst>
        </pc:picChg>
        <pc:picChg chg="add mod">
          <ac:chgData name="Willian Bitencourt" userId="a67f2eca996d304e" providerId="Windows Live" clId="Web-{CDA6CBD9-1CD1-454B-8BD0-656BE7CFD2B4}" dt="2019-08-22T19:30:51.841" v="1851" actId="1076"/>
          <ac:picMkLst>
            <pc:docMk/>
            <pc:sldMk cId="3683544629" sldId="266"/>
            <ac:picMk id="11" creationId="{469E0400-63AA-4AB0-8B9A-60B59EDC6EC0}"/>
          </ac:picMkLst>
        </pc:picChg>
      </pc:sldChg>
      <pc:sldChg chg="modSp ord">
        <pc:chgData name="Willian Bitencourt" userId="a67f2eca996d304e" providerId="Windows Live" clId="Web-{CDA6CBD9-1CD1-454B-8BD0-656BE7CFD2B4}" dt="2019-08-22T19:44:27.454" v="2531" actId="20577"/>
        <pc:sldMkLst>
          <pc:docMk/>
          <pc:sldMk cId="1315647518" sldId="268"/>
        </pc:sldMkLst>
        <pc:spChg chg="mod">
          <ac:chgData name="Willian Bitencourt" userId="a67f2eca996d304e" providerId="Windows Live" clId="Web-{CDA6CBD9-1CD1-454B-8BD0-656BE7CFD2B4}" dt="2019-08-22T19:44:16.970" v="2504" actId="20577"/>
          <ac:spMkLst>
            <pc:docMk/>
            <pc:sldMk cId="1315647518" sldId="268"/>
            <ac:spMk id="2" creationId="{00000000-0000-0000-0000-000000000000}"/>
          </ac:spMkLst>
        </pc:spChg>
        <pc:spChg chg="mod">
          <ac:chgData name="Willian Bitencourt" userId="a67f2eca996d304e" providerId="Windows Live" clId="Web-{CDA6CBD9-1CD1-454B-8BD0-656BE7CFD2B4}" dt="2019-08-22T19:44:27.454" v="2531" actId="20577"/>
          <ac:spMkLst>
            <pc:docMk/>
            <pc:sldMk cId="1315647518" sldId="268"/>
            <ac:spMk id="3" creationId="{00000000-0000-0000-0000-000000000000}"/>
          </ac:spMkLst>
        </pc:spChg>
      </pc:sldChg>
      <pc:sldChg chg="modSp add replId">
        <pc:chgData name="Willian Bitencourt" userId="a67f2eca996d304e" providerId="Windows Live" clId="Web-{CDA6CBD9-1CD1-454B-8BD0-656BE7CFD2B4}" dt="2019-08-22T19:46:10.877" v="2723"/>
        <pc:sldMkLst>
          <pc:docMk/>
          <pc:sldMk cId="3102687882" sldId="269"/>
        </pc:sldMkLst>
        <pc:spChg chg="mod">
          <ac:chgData name="Willian Bitencourt" userId="a67f2eca996d304e" providerId="Windows Live" clId="Web-{CDA6CBD9-1CD1-454B-8BD0-656BE7CFD2B4}" dt="2019-08-22T19:44:51.923" v="2588" actId="20577"/>
          <ac:spMkLst>
            <pc:docMk/>
            <pc:sldMk cId="3102687882" sldId="269"/>
            <ac:spMk id="2" creationId="{00000000-0000-0000-0000-000000000000}"/>
          </ac:spMkLst>
        </pc:spChg>
        <pc:spChg chg="mod">
          <ac:chgData name="Willian Bitencourt" userId="a67f2eca996d304e" providerId="Windows Live" clId="Web-{CDA6CBD9-1CD1-454B-8BD0-656BE7CFD2B4}" dt="2019-08-22T19:46:10.877" v="2723"/>
          <ac:spMkLst>
            <pc:docMk/>
            <pc:sldMk cId="3102687882" sldId="269"/>
            <ac:spMk id="3" creationId="{00000000-0000-0000-0000-000000000000}"/>
          </ac:spMkLst>
        </pc:spChg>
      </pc:sldChg>
    </pc:docChg>
  </pc:docChgLst>
  <pc:docChgLst>
    <pc:chgData name="Willian Bitencourt" userId="a67f2eca996d304e" providerId="Windows Live" clId="Web-{E49782A9-3B50-4F04-8981-2A560C400971}"/>
    <pc:docChg chg="addSld modSld">
      <pc:chgData name="Willian Bitencourt" userId="a67f2eca996d304e" providerId="Windows Live" clId="Web-{E49782A9-3B50-4F04-8981-2A560C400971}" dt="2019-08-22T20:40:52.412" v="33"/>
      <pc:docMkLst>
        <pc:docMk/>
      </pc:docMkLst>
      <pc:sldChg chg="addSp delSp modSp add mod replId setBg setClrOvrMap">
        <pc:chgData name="Willian Bitencourt" userId="a67f2eca996d304e" providerId="Windows Live" clId="Web-{E49782A9-3B50-4F04-8981-2A560C400971}" dt="2019-08-22T20:40:52.412" v="33"/>
        <pc:sldMkLst>
          <pc:docMk/>
          <pc:sldMk cId="666841170" sldId="272"/>
        </pc:sldMkLst>
        <pc:spChg chg="mod">
          <ac:chgData name="Willian Bitencourt" userId="a67f2eca996d304e" providerId="Windows Live" clId="Web-{E49782A9-3B50-4F04-8981-2A560C400971}" dt="2019-08-22T20:40:52.412" v="33"/>
          <ac:spMkLst>
            <pc:docMk/>
            <pc:sldMk cId="666841170" sldId="272"/>
            <ac:spMk id="2" creationId="{00000000-0000-0000-0000-000000000000}"/>
          </ac:spMkLst>
        </pc:spChg>
        <pc:spChg chg="add">
          <ac:chgData name="Willian Bitencourt" userId="a67f2eca996d304e" providerId="Windows Live" clId="Web-{E49782A9-3B50-4F04-8981-2A560C400971}" dt="2019-08-22T20:40:52.412" v="33"/>
          <ac:spMkLst>
            <pc:docMk/>
            <pc:sldMk cId="666841170" sldId="272"/>
            <ac:spMk id="6" creationId="{1DB7C82F-AB7E-4F0C-B829-FA1B9C415180}"/>
          </ac:spMkLst>
        </pc:spChg>
        <pc:spChg chg="del">
          <ac:chgData name="Willian Bitencourt" userId="a67f2eca996d304e" providerId="Windows Live" clId="Web-{E49782A9-3B50-4F04-8981-2A560C400971}" dt="2019-08-22T20:39:39.206" v="20"/>
          <ac:spMkLst>
            <pc:docMk/>
            <pc:sldMk cId="666841170" sldId="272"/>
            <ac:spMk id="7" creationId="{8E35AC6B-8256-482A-B953-20CCE45FFF1C}"/>
          </ac:spMkLst>
        </pc:spChg>
        <pc:spChg chg="del">
          <ac:chgData name="Willian Bitencourt" userId="a67f2eca996d304e" providerId="Windows Live" clId="Web-{E49782A9-3B50-4F04-8981-2A560C400971}" dt="2019-08-22T20:39:42.456" v="21"/>
          <ac:spMkLst>
            <pc:docMk/>
            <pc:sldMk cId="666841170" sldId="272"/>
            <ac:spMk id="8" creationId="{279F9A37-2910-4EC8-89F0-793EF4B59A92}"/>
          </ac:spMkLst>
        </pc:spChg>
        <pc:spChg chg="del">
          <ac:chgData name="Willian Bitencourt" userId="a67f2eca996d304e" providerId="Windows Live" clId="Web-{E49782A9-3B50-4F04-8981-2A560C400971}" dt="2019-08-22T20:39:37.659" v="19"/>
          <ac:spMkLst>
            <pc:docMk/>
            <pc:sldMk cId="666841170" sldId="272"/>
            <ac:spMk id="9" creationId="{E19B9605-BDAC-43DD-A25C-79CF6BBEF87B}"/>
          </ac:spMkLst>
        </pc:spChg>
        <pc:spChg chg="del mod">
          <ac:chgData name="Willian Bitencourt" userId="a67f2eca996d304e" providerId="Windows Live" clId="Web-{E49782A9-3B50-4F04-8981-2A560C400971}" dt="2019-08-22T20:39:58.504" v="30"/>
          <ac:spMkLst>
            <pc:docMk/>
            <pc:sldMk cId="666841170" sldId="272"/>
            <ac:spMk id="10" creationId="{0D9AABFC-123B-47D7-AB13-B21345887F1F}"/>
          </ac:spMkLst>
        </pc:spChg>
        <pc:picChg chg="del">
          <ac:chgData name="Willian Bitencourt" userId="a67f2eca996d304e" providerId="Windows Live" clId="Web-{E49782A9-3B50-4F04-8981-2A560C400971}" dt="2019-08-22T20:39:35.972" v="18"/>
          <ac:picMkLst>
            <pc:docMk/>
            <pc:sldMk cId="666841170" sldId="272"/>
            <ac:picMk id="3" creationId="{9526FC86-25E7-492C-B4D3-1F448933C302}"/>
          </ac:picMkLst>
        </pc:picChg>
        <pc:picChg chg="add mod">
          <ac:chgData name="Willian Bitencourt" userId="a67f2eca996d304e" providerId="Windows Live" clId="Web-{E49782A9-3B50-4F04-8981-2A560C400971}" dt="2019-08-22T20:40:52.412" v="33"/>
          <ac:picMkLst>
            <pc:docMk/>
            <pc:sldMk cId="666841170" sldId="272"/>
            <ac:picMk id="4" creationId="{99486680-2B5F-4557-B45C-FB23B176BAEF}"/>
          </ac:picMkLst>
        </pc:picChg>
        <pc:picChg chg="del">
          <ac:chgData name="Willian Bitencourt" userId="a67f2eca996d304e" providerId="Windows Live" clId="Web-{E49782A9-3B50-4F04-8981-2A560C400971}" dt="2019-08-22T20:39:43.784" v="22"/>
          <ac:picMkLst>
            <pc:docMk/>
            <pc:sldMk cId="666841170" sldId="272"/>
            <ac:picMk id="5" creationId="{6EB28300-2435-49EE-A0BB-777D3AC81DD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6079A4-EAD8-43C8-AABB-8BD2DCA7B334}" type="datetime1">
              <a:rPr lang="pt-BR" smtClean="0"/>
              <a:t>13/09/2019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181E93-37EB-469D-B13C-CC9903EAC7F9}" type="datetime1">
              <a:rPr lang="pt-BR" smtClean="0"/>
              <a:t>13/09/2019</a:t>
            </a:fld>
            <a:endParaRPr lang="pt-BR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b="1">
                <a:cs typeface="Arial" pitchFamily="34" charset="0"/>
              </a:rPr>
              <a:t>NOTA: </a:t>
            </a:r>
            <a:r>
              <a:rPr lang="pt-BR" sz="1200">
                <a:cs typeface="Arial" pitchFamily="34" charset="0"/>
              </a:rPr>
              <a:t>Quer uma imagem diferente neste slide? Selecione a imagem e a exclua. Agora use o ícone Imagens no espaço reservado para inserir sua própria imagem.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629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045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689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o Número do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474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o Número do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168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605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68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1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185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63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3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497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756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022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070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789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19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81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02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891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76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928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9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0F9268-8AD8-4538-A15C-8ED0220C25BE}" type="datetime1">
              <a:rPr lang="pt-BR" smtClean="0"/>
              <a:t>13/09/2019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A0732E-7FF4-42EC-9F00-6ADEC38B7612}" type="datetime1">
              <a:rPr lang="pt-BR" smtClean="0"/>
              <a:t>13/09/2019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822622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A0732E-7FF4-42EC-9F00-6ADEC38B7612}" type="datetime1">
              <a:rPr lang="pt-BR" smtClean="0"/>
              <a:t>13/09/2019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025305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A0732E-7FF4-42EC-9F00-6ADEC38B7612}" type="datetime1">
              <a:rPr lang="pt-BR" smtClean="0"/>
              <a:t>13/09/2019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pPr rtl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6679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A0732E-7FF4-42EC-9F00-6ADEC38B7612}" type="datetime1">
              <a:rPr lang="pt-BR" smtClean="0"/>
              <a:t>13/09/2019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707643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A0732E-7FF4-42EC-9F00-6ADEC38B7612}" type="datetime1">
              <a:rPr lang="pt-BR" smtClean="0"/>
              <a:t>13/09/2019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537527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A0732E-7FF4-42EC-9F00-6ADEC38B7612}" type="datetime1">
              <a:rPr lang="pt-BR" smtClean="0"/>
              <a:t>13/09/2019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960022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D0F81B0-B0D1-4A58-9EFA-D8250B25C9F9}" type="datetime1">
              <a:rPr lang="pt-BR" smtClean="0"/>
              <a:t>13/09/2019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3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A3DB56-C1EC-4BED-849A-F97474C87437}" type="datetime1">
              <a:rPr lang="pt-BR" smtClean="0"/>
              <a:t>13/09/2019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6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11" name="Espaço Reservado para Imagem 10" title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301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C3FB5E-AFFA-4BE5-93EA-4C3612F14767}" type="datetime1">
              <a:rPr lang="pt-BR" smtClean="0"/>
              <a:t>13/09/2019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3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352B52-4A8C-4E4A-8607-AC1AE26395A2}" type="datetime1">
              <a:rPr lang="pt-BR" smtClean="0"/>
              <a:t>13/09/2019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2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A0732E-7FF4-42EC-9F00-6ADEC38B7612}" type="datetime1">
              <a:rPr lang="pt-BR" smtClean="0"/>
              <a:t>13/09/2019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48692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E78D8E-A905-400E-A19D-28CA088260C3}" type="datetime1">
              <a:rPr lang="pt-BR" smtClean="0"/>
              <a:t>13/09/2019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26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AC154D-0DE9-47B6-8923-801C9734E64A}" type="datetime1">
              <a:rPr lang="pt-BR" smtClean="0"/>
              <a:t>13/09/2019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9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A0732E-7FF4-42EC-9F00-6ADEC38B7612}" type="datetime1">
              <a:rPr lang="pt-BR" smtClean="0"/>
              <a:t>13/09/2019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431444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09984C-13A4-4F25-A0A6-1992DE75DBCC}" type="datetime1">
              <a:rPr lang="pt-BR" smtClean="0"/>
              <a:t>13/09/2019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72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F6DB30-72D4-4659-96A1-FD8BC3458FED}" type="datetime1">
              <a:rPr lang="pt-BR" smtClean="0"/>
              <a:t>13/09/2019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BA0732E-7FF4-42EC-9F00-6ADEC38B7612}" type="datetime1">
              <a:rPr lang="pt-BR" smtClean="0"/>
              <a:t>13/09/2019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743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n.bitencourt@getnet.com.b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hyperlink" Target="https://www.linkedin.com/in/willianbitencourt/" TargetMode="External"/><Relationship Id="rId4" Type="http://schemas.openxmlformats.org/officeDocument/2006/relationships/hyperlink" Target="mailto:Lopes.bitencourt@gmail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ews.microsoft.com/pt-br/santander-fecha-parceria-com-a-microsoft-como-provedor-de-nuvem-estrategico-para-impulsionar-a-transformacao-digital-do-banco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 rtlCol="0" anchor="ctr">
            <a:normAutofit/>
          </a:bodyPr>
          <a:lstStyle/>
          <a:p>
            <a:r>
              <a:rPr lang="pt-BR" dirty="0"/>
              <a:t>Forense como serviço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FEB1689B-C7C1-4836-8BC4-797B9A9AE3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733" r="8733"/>
          <a:stretch>
            <a:fillRect/>
          </a:stretch>
        </p:blipFill>
        <p:spPr>
          <a:effectLst>
            <a:softEdge rad="50800"/>
          </a:effectLst>
        </p:spPr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104900" y="4070626"/>
            <a:ext cx="5881103" cy="95556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pt-BR" sz="2400"/>
              <a:t>Um estudo preliminar sobre métodos, técnicas e seus desafios.</a:t>
            </a:r>
            <a:endParaRPr lang="pt-BR" sz="2000"/>
          </a:p>
        </p:txBody>
      </p:sp>
      <p:sp>
        <p:nvSpPr>
          <p:cNvPr id="2" name="Subtítulo 6">
            <a:extLst>
              <a:ext uri="{FF2B5EF4-FFF2-40B4-BE49-F238E27FC236}">
                <a16:creationId xmlns:a16="http://schemas.microsoft.com/office/drawing/2014/main" id="{B3B0CA15-E96D-44E7-BC5F-B6497B0829C8}"/>
              </a:ext>
            </a:extLst>
          </p:cNvPr>
          <p:cNvSpPr txBox="1">
            <a:spLocks/>
          </p:cNvSpPr>
          <p:nvPr/>
        </p:nvSpPr>
        <p:spPr>
          <a:xfrm>
            <a:off x="4560125" y="5305868"/>
            <a:ext cx="2417858" cy="8218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Willian Bitencourt</a:t>
            </a:r>
          </a:p>
          <a:p>
            <a:r>
              <a:rPr lang="pt-BR" dirty="0"/>
              <a:t>Gramado, 14/09/2019.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C2E744-7630-4016-87CB-9FD20BB202F7}"/>
              </a:ext>
            </a:extLst>
          </p:cNvPr>
          <p:cNvSpPr txBox="1"/>
          <p:nvPr/>
        </p:nvSpPr>
        <p:spPr>
          <a:xfrm>
            <a:off x="0" y="540084"/>
            <a:ext cx="121866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u="sng" dirty="0">
                <a:solidFill>
                  <a:srgbClr val="FFFFFF"/>
                </a:solidFill>
                <a:latin typeface="Trebuchet MS"/>
              </a:rPr>
              <a:t>1º Seminário de Computação Forense e Perícia Digital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50835015-7E70-4A42-A408-42D3E35AA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07" y="1564100"/>
            <a:ext cx="10713586" cy="4709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609600"/>
            <a:ext cx="9984896" cy="789586"/>
          </a:xfrm>
        </p:spPr>
        <p:txBody>
          <a:bodyPr rtlCol="0"/>
          <a:lstStyle/>
          <a:p>
            <a:r>
              <a:rPr lang="pt-BR" dirty="0"/>
              <a:t>A plataforma </a:t>
            </a:r>
            <a:r>
              <a:rPr lang="pt-BR" dirty="0" err="1"/>
              <a:t>openstack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DB639E-0410-474F-816E-05F92326B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876" y="1564100"/>
            <a:ext cx="6758247" cy="5068685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AFF30E9-4983-4E70-98B2-3BECB3442889}"/>
              </a:ext>
            </a:extLst>
          </p:cNvPr>
          <p:cNvSpPr/>
          <p:nvPr/>
        </p:nvSpPr>
        <p:spPr>
          <a:xfrm>
            <a:off x="4030579" y="3140242"/>
            <a:ext cx="770021" cy="95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3229470-E4D7-4B3F-A788-B464D24B3890}"/>
              </a:ext>
            </a:extLst>
          </p:cNvPr>
          <p:cNvSpPr/>
          <p:nvPr/>
        </p:nvSpPr>
        <p:spPr>
          <a:xfrm>
            <a:off x="4800600" y="3140242"/>
            <a:ext cx="1046747" cy="95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3BA977F-BA0E-4C3F-826E-F5287B2FB6EA}"/>
              </a:ext>
            </a:extLst>
          </p:cNvPr>
          <p:cNvSpPr/>
          <p:nvPr/>
        </p:nvSpPr>
        <p:spPr>
          <a:xfrm>
            <a:off x="3128211" y="4094430"/>
            <a:ext cx="818147" cy="11032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4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Referências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r"/>
            <a:r>
              <a:rPr lang="pt-BR" dirty="0"/>
              <a:t>O que já foi estudado e proposto.</a:t>
            </a:r>
          </a:p>
        </p:txBody>
      </p:sp>
    </p:spTree>
    <p:extLst>
      <p:ext uri="{BB962C8B-B14F-4D97-AF65-F5344CB8AC3E}">
        <p14:creationId xmlns:p14="http://schemas.microsoft.com/office/powerpoint/2010/main" val="2715070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/>
            <a:r>
              <a:rPr lang="pt-BR" dirty="0"/>
              <a:t>Referencial Teórico</a:t>
            </a:r>
          </a:p>
        </p:txBody>
      </p:sp>
      <p:pic>
        <p:nvPicPr>
          <p:cNvPr id="7" name="Imagem 7" descr="Uma imagem contendo captura de tela, texto&#10;&#10;Descrição gerada com alta confiança">
            <a:extLst>
              <a:ext uri="{FF2B5EF4-FFF2-40B4-BE49-F238E27FC236}">
                <a16:creationId xmlns:a16="http://schemas.microsoft.com/office/drawing/2014/main" id="{7548D471-6CF6-42E8-BE6B-A50F6B435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970" y="3429000"/>
            <a:ext cx="8312060" cy="2603665"/>
          </a:xfrm>
          <a:prstGeom prst="rect">
            <a:avLst/>
          </a:prstGeom>
        </p:spPr>
      </p:pic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1AC390C6-2A40-4FA0-BEF4-378CD29A5D0D}"/>
              </a:ext>
            </a:extLst>
          </p:cNvPr>
          <p:cNvSpPr txBox="1">
            <a:spLocks/>
          </p:cNvSpPr>
          <p:nvPr/>
        </p:nvSpPr>
        <p:spPr>
          <a:xfrm>
            <a:off x="913795" y="1935921"/>
            <a:ext cx="10353761" cy="1188905"/>
          </a:xfrm>
          <a:prstGeom prst="rect">
            <a:avLst/>
          </a:prstGeom>
        </p:spPr>
        <p:txBody>
          <a:bodyPr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b="1" dirty="0">
                <a:ea typeface="+mn-lt"/>
                <a:cs typeface="+mn-lt"/>
              </a:rPr>
              <a:t>1) </a:t>
            </a:r>
            <a:r>
              <a:rPr lang="pt-BR" sz="1800" b="1" dirty="0" err="1">
                <a:ea typeface="+mn-lt"/>
                <a:cs typeface="+mn-lt"/>
              </a:rPr>
              <a:t>Acquiring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forensic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evidence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from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infrastructure</a:t>
            </a:r>
            <a:r>
              <a:rPr lang="pt-BR" sz="1800" b="1" dirty="0">
                <a:ea typeface="+mn-lt"/>
                <a:cs typeface="+mn-lt"/>
              </a:rPr>
              <a:t>-as-a-</a:t>
            </a:r>
            <a:r>
              <a:rPr lang="pt-BR" sz="1800" b="1" dirty="0" err="1">
                <a:ea typeface="+mn-lt"/>
                <a:cs typeface="+mn-lt"/>
              </a:rPr>
              <a:t>service</a:t>
            </a:r>
            <a:r>
              <a:rPr lang="pt-BR" sz="1800" b="1" dirty="0">
                <a:ea typeface="+mn-lt"/>
                <a:cs typeface="+mn-lt"/>
              </a:rPr>
              <a:t> cloud </a:t>
            </a:r>
            <a:r>
              <a:rPr lang="pt-BR" sz="1800" b="1" dirty="0" err="1">
                <a:ea typeface="+mn-lt"/>
                <a:cs typeface="+mn-lt"/>
              </a:rPr>
              <a:t>computing</a:t>
            </a:r>
            <a:r>
              <a:rPr lang="pt-BR" sz="1800" b="1" dirty="0">
                <a:ea typeface="+mn-lt"/>
                <a:cs typeface="+mn-lt"/>
              </a:rPr>
              <a:t>: </a:t>
            </a:r>
            <a:r>
              <a:rPr lang="pt-BR" sz="1800" b="1" dirty="0" err="1">
                <a:ea typeface="+mn-lt"/>
                <a:cs typeface="+mn-lt"/>
              </a:rPr>
              <a:t>Exploring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and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evaluating</a:t>
            </a:r>
            <a:r>
              <a:rPr lang="pt-BR" sz="1800" b="1" dirty="0">
                <a:ea typeface="+mn-lt"/>
                <a:cs typeface="+mn-lt"/>
              </a:rPr>
              <a:t> tools, </a:t>
            </a:r>
            <a:r>
              <a:rPr lang="pt-BR" sz="1800" b="1" dirty="0" err="1">
                <a:ea typeface="+mn-lt"/>
                <a:cs typeface="+mn-lt"/>
              </a:rPr>
              <a:t>trust</a:t>
            </a:r>
            <a:r>
              <a:rPr lang="pt-BR" sz="1800" b="1" dirty="0">
                <a:ea typeface="+mn-lt"/>
                <a:cs typeface="+mn-lt"/>
              </a:rPr>
              <a:t>, </a:t>
            </a:r>
            <a:r>
              <a:rPr lang="pt-BR" sz="1800" b="1" dirty="0" err="1">
                <a:ea typeface="+mn-lt"/>
                <a:cs typeface="+mn-lt"/>
              </a:rPr>
              <a:t>and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techniques</a:t>
            </a:r>
            <a:endParaRPr lang="pt-BR" sz="1800" dirty="0">
              <a:ea typeface="+mn-lt"/>
              <a:cs typeface="+mn-lt"/>
            </a:endParaRPr>
          </a:p>
          <a:p>
            <a:pPr marL="0" indent="0" algn="r">
              <a:buNone/>
            </a:pPr>
            <a:r>
              <a:rPr lang="pt-BR" sz="1400" dirty="0">
                <a:ea typeface="+mn-lt"/>
                <a:cs typeface="+mn-lt"/>
              </a:rPr>
              <a:t>DYKSTRA, </a:t>
            </a:r>
            <a:r>
              <a:rPr lang="pt-BR" sz="1400" dirty="0" err="1">
                <a:ea typeface="+mn-lt"/>
                <a:cs typeface="+mn-lt"/>
              </a:rPr>
              <a:t>Josiah</a:t>
            </a:r>
            <a:r>
              <a:rPr lang="pt-BR" sz="1400" dirty="0">
                <a:ea typeface="+mn-lt"/>
                <a:cs typeface="+mn-lt"/>
              </a:rPr>
              <a:t> e Sherman, Alan T (2012)</a:t>
            </a:r>
            <a:endParaRPr lang="pt-BR" sz="16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/>
            <a:r>
              <a:rPr lang="pt-BR" dirty="0"/>
              <a:t>Referencial Teórico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3792" y="1930412"/>
            <a:ext cx="10353761" cy="923110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pt-BR" sz="1900" dirty="0">
                <a:effectLst/>
                <a:ea typeface="+mn-lt"/>
                <a:cs typeface="+mn-lt"/>
              </a:rPr>
              <a:t>2) Design </a:t>
            </a:r>
            <a:r>
              <a:rPr lang="pt-BR" sz="1900" dirty="0" err="1">
                <a:effectLst/>
                <a:ea typeface="+mn-lt"/>
                <a:cs typeface="+mn-lt"/>
              </a:rPr>
              <a:t>and</a:t>
            </a:r>
            <a:r>
              <a:rPr lang="pt-BR" sz="1900" dirty="0">
                <a:effectLst/>
                <a:ea typeface="+mn-lt"/>
                <a:cs typeface="+mn-lt"/>
              </a:rPr>
              <a:t> </a:t>
            </a:r>
            <a:r>
              <a:rPr lang="pt-BR" sz="1900" dirty="0" err="1">
                <a:effectLst/>
                <a:ea typeface="+mn-lt"/>
                <a:cs typeface="+mn-lt"/>
              </a:rPr>
              <a:t>implementation</a:t>
            </a:r>
            <a:r>
              <a:rPr lang="pt-BR" sz="1900" dirty="0">
                <a:effectLst/>
                <a:ea typeface="+mn-lt"/>
                <a:cs typeface="+mn-lt"/>
              </a:rPr>
              <a:t> </a:t>
            </a:r>
            <a:r>
              <a:rPr lang="pt-BR" sz="1900" dirty="0" err="1">
                <a:effectLst/>
                <a:ea typeface="+mn-lt"/>
                <a:cs typeface="+mn-lt"/>
              </a:rPr>
              <a:t>of</a:t>
            </a:r>
            <a:r>
              <a:rPr lang="pt-BR" sz="1900" dirty="0">
                <a:effectLst/>
                <a:ea typeface="+mn-lt"/>
                <a:cs typeface="+mn-lt"/>
              </a:rPr>
              <a:t> FROST: Digital </a:t>
            </a:r>
            <a:r>
              <a:rPr lang="pt-BR" sz="1900" dirty="0" err="1">
                <a:effectLst/>
                <a:ea typeface="+mn-lt"/>
                <a:cs typeface="+mn-lt"/>
              </a:rPr>
              <a:t>forensic</a:t>
            </a:r>
            <a:r>
              <a:rPr lang="pt-BR" sz="1900" dirty="0">
                <a:effectLst/>
                <a:ea typeface="+mn-lt"/>
                <a:cs typeface="+mn-lt"/>
              </a:rPr>
              <a:t> tools for </a:t>
            </a:r>
            <a:r>
              <a:rPr lang="pt-BR" sz="1900" dirty="0" err="1">
                <a:effectLst/>
                <a:ea typeface="+mn-lt"/>
                <a:cs typeface="+mn-lt"/>
              </a:rPr>
              <a:t>the</a:t>
            </a:r>
            <a:r>
              <a:rPr lang="pt-BR" sz="1900" dirty="0">
                <a:effectLst/>
                <a:ea typeface="+mn-lt"/>
                <a:cs typeface="+mn-lt"/>
              </a:rPr>
              <a:t> </a:t>
            </a:r>
            <a:r>
              <a:rPr lang="pt-BR" sz="1900" dirty="0" err="1">
                <a:effectLst/>
                <a:ea typeface="+mn-lt"/>
                <a:cs typeface="+mn-lt"/>
              </a:rPr>
              <a:t>OpenStack</a:t>
            </a:r>
            <a:r>
              <a:rPr lang="pt-BR" sz="1900" dirty="0">
                <a:effectLst/>
                <a:ea typeface="+mn-lt"/>
                <a:cs typeface="+mn-lt"/>
              </a:rPr>
              <a:t> cloud </a:t>
            </a:r>
            <a:r>
              <a:rPr lang="pt-BR" sz="1900" dirty="0" err="1">
                <a:effectLst/>
                <a:ea typeface="+mn-lt"/>
                <a:cs typeface="+mn-lt"/>
              </a:rPr>
              <a:t>computing</a:t>
            </a:r>
            <a:r>
              <a:rPr lang="pt-BR" sz="1900" dirty="0">
                <a:effectLst/>
                <a:ea typeface="+mn-lt"/>
                <a:cs typeface="+mn-lt"/>
              </a:rPr>
              <a:t> </a:t>
            </a:r>
            <a:r>
              <a:rPr lang="pt-BR" sz="1900" dirty="0" err="1">
                <a:effectLst/>
                <a:ea typeface="+mn-lt"/>
                <a:cs typeface="+mn-lt"/>
              </a:rPr>
              <a:t>platform</a:t>
            </a:r>
            <a:endParaRPr lang="pt-BR" sz="1900" dirty="0">
              <a:effectLst/>
              <a:ea typeface="+mn-lt"/>
              <a:cs typeface="+mn-lt"/>
            </a:endParaRPr>
          </a:p>
          <a:p>
            <a:pPr algn="r"/>
            <a:r>
              <a:rPr lang="pt-BR" sz="1500" b="0" dirty="0">
                <a:effectLst/>
                <a:ea typeface="+mn-lt"/>
                <a:cs typeface="+mn-lt"/>
              </a:rPr>
              <a:t>DYKSTRA, </a:t>
            </a:r>
            <a:r>
              <a:rPr lang="pt-BR" sz="1500" b="0" dirty="0" err="1">
                <a:effectLst/>
                <a:ea typeface="+mn-lt"/>
                <a:cs typeface="+mn-lt"/>
              </a:rPr>
              <a:t>Josiah</a:t>
            </a:r>
            <a:r>
              <a:rPr lang="pt-BR" sz="1500" b="0" dirty="0">
                <a:effectLst/>
                <a:ea typeface="+mn-lt"/>
                <a:cs typeface="+mn-lt"/>
              </a:rPr>
              <a:t> e Sherman, Alan T (2013)</a:t>
            </a:r>
            <a:endParaRPr lang="pt-BR" sz="1500" dirty="0">
              <a:effectLst/>
              <a:ea typeface="+mn-lt"/>
              <a:cs typeface="+mn-lt"/>
            </a:endParaRPr>
          </a:p>
        </p:txBody>
      </p:sp>
      <p:pic>
        <p:nvPicPr>
          <p:cNvPr id="7" name="Imagem 7" descr="Uma imagem contendo captura de tela&#10;&#10;Descrição gerada com alta confiança">
            <a:extLst>
              <a:ext uri="{FF2B5EF4-FFF2-40B4-BE49-F238E27FC236}">
                <a16:creationId xmlns:a16="http://schemas.microsoft.com/office/drawing/2014/main" id="{BF21E0AD-9647-4AF2-BFE2-F40B4DAF98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38801" y="2848770"/>
            <a:ext cx="4503744" cy="37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/>
            <a:r>
              <a:rPr lang="pt-BR" dirty="0"/>
              <a:t>Referencial Teórico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13795" y="1901557"/>
            <a:ext cx="10353760" cy="976312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pt-BR" sz="1900" dirty="0">
                <a:effectLst/>
                <a:ea typeface="+mn-lt"/>
                <a:cs typeface="+mn-lt"/>
              </a:rPr>
              <a:t>3) Design </a:t>
            </a:r>
            <a:r>
              <a:rPr lang="pt-BR" sz="1900" dirty="0" err="1">
                <a:effectLst/>
                <a:ea typeface="+mn-lt"/>
                <a:cs typeface="+mn-lt"/>
              </a:rPr>
              <a:t>and</a:t>
            </a:r>
            <a:r>
              <a:rPr lang="pt-BR" sz="1900" dirty="0">
                <a:effectLst/>
                <a:ea typeface="+mn-lt"/>
                <a:cs typeface="+mn-lt"/>
              </a:rPr>
              <a:t> </a:t>
            </a:r>
            <a:r>
              <a:rPr lang="pt-BR" sz="1900" dirty="0" err="1">
                <a:effectLst/>
                <a:ea typeface="+mn-lt"/>
                <a:cs typeface="+mn-lt"/>
              </a:rPr>
              <a:t>Implementation</a:t>
            </a:r>
            <a:r>
              <a:rPr lang="pt-BR" sz="1900" dirty="0">
                <a:effectLst/>
                <a:ea typeface="+mn-lt"/>
                <a:cs typeface="+mn-lt"/>
              </a:rPr>
              <a:t> </a:t>
            </a:r>
            <a:r>
              <a:rPr lang="pt-BR" sz="1900" dirty="0" err="1">
                <a:effectLst/>
                <a:ea typeface="+mn-lt"/>
                <a:cs typeface="+mn-lt"/>
              </a:rPr>
              <a:t>of</a:t>
            </a:r>
            <a:r>
              <a:rPr lang="pt-BR" sz="1900" dirty="0">
                <a:effectLst/>
                <a:ea typeface="+mn-lt"/>
                <a:cs typeface="+mn-lt"/>
              </a:rPr>
              <a:t> a </a:t>
            </a:r>
            <a:r>
              <a:rPr lang="pt-BR" sz="1900" dirty="0" err="1">
                <a:effectLst/>
                <a:ea typeface="+mn-lt"/>
                <a:cs typeface="+mn-lt"/>
              </a:rPr>
              <a:t>forensic</a:t>
            </a:r>
            <a:r>
              <a:rPr lang="pt-BR" sz="1900" dirty="0">
                <a:effectLst/>
                <a:ea typeface="+mn-lt"/>
                <a:cs typeface="+mn-lt"/>
              </a:rPr>
              <a:t> framework for Cloud in </a:t>
            </a:r>
            <a:r>
              <a:rPr lang="pt-BR" sz="1900" dirty="0" err="1">
                <a:effectLst/>
                <a:ea typeface="+mn-lt"/>
                <a:cs typeface="+mn-lt"/>
              </a:rPr>
              <a:t>OpenStack</a:t>
            </a:r>
            <a:r>
              <a:rPr lang="pt-BR" sz="1900" dirty="0">
                <a:effectLst/>
                <a:ea typeface="+mn-lt"/>
                <a:cs typeface="+mn-lt"/>
              </a:rPr>
              <a:t> cloud </a:t>
            </a:r>
            <a:r>
              <a:rPr lang="pt-BR" sz="1900" dirty="0" err="1">
                <a:effectLst/>
                <a:ea typeface="+mn-lt"/>
                <a:cs typeface="+mn-lt"/>
              </a:rPr>
              <a:t>platform</a:t>
            </a:r>
            <a:endParaRPr lang="pt-BR" sz="1900" dirty="0">
              <a:effectLst/>
              <a:ea typeface="+mn-lt"/>
              <a:cs typeface="+mn-lt"/>
            </a:endParaRPr>
          </a:p>
          <a:p>
            <a:pPr algn="r"/>
            <a:r>
              <a:rPr lang="pt-BR" sz="1500" b="0" dirty="0">
                <a:effectLst/>
                <a:ea typeface="+mn-lt"/>
                <a:cs typeface="+mn-lt"/>
              </a:rPr>
              <a:t>SAIBHARATH, S. e </a:t>
            </a:r>
            <a:r>
              <a:rPr lang="pt-BR" sz="1500" b="0" dirty="0" err="1">
                <a:effectLst/>
                <a:ea typeface="+mn-lt"/>
                <a:cs typeface="+mn-lt"/>
              </a:rPr>
              <a:t>Geethakumari</a:t>
            </a:r>
            <a:r>
              <a:rPr lang="pt-BR" sz="1500" b="0" dirty="0">
                <a:effectLst/>
                <a:ea typeface="+mn-lt"/>
                <a:cs typeface="+mn-lt"/>
              </a:rPr>
              <a:t>, G. 2014</a:t>
            </a:r>
            <a:endParaRPr lang="pt-BR" sz="1500" dirty="0">
              <a:effectLst/>
            </a:endParaRPr>
          </a:p>
        </p:txBody>
      </p:sp>
      <p:pic>
        <p:nvPicPr>
          <p:cNvPr id="9" name="Imagem 9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76D7D284-4619-4B80-9184-ADCD6475D9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824174" y="2911475"/>
            <a:ext cx="4543652" cy="37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/>
            <a:r>
              <a:rPr lang="pt-BR" dirty="0"/>
              <a:t>Referencial Teórico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FF3623B1-9507-4B5D-AC47-A82F6A8C191B}"/>
              </a:ext>
            </a:extLst>
          </p:cNvPr>
          <p:cNvSpPr txBox="1">
            <a:spLocks/>
          </p:cNvSpPr>
          <p:nvPr/>
        </p:nvSpPr>
        <p:spPr>
          <a:xfrm>
            <a:off x="913795" y="1935921"/>
            <a:ext cx="10353761" cy="823912"/>
          </a:xfrm>
          <a:prstGeom prst="rect">
            <a:avLst/>
          </a:prstGeom>
        </p:spPr>
        <p:txBody>
          <a:bodyPr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b="1" dirty="0">
                <a:ea typeface="+mn-lt"/>
                <a:cs typeface="+mn-lt"/>
              </a:rPr>
              <a:t>4) </a:t>
            </a:r>
            <a:r>
              <a:rPr lang="pt-BR" sz="1800" b="1" dirty="0" err="1">
                <a:ea typeface="+mn-lt"/>
                <a:cs typeface="+mn-lt"/>
              </a:rPr>
              <a:t>Towards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Building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Forensics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Enabled</a:t>
            </a:r>
            <a:r>
              <a:rPr lang="pt-BR" sz="1800" b="1" dirty="0">
                <a:ea typeface="+mn-lt"/>
                <a:cs typeface="+mn-lt"/>
              </a:rPr>
              <a:t> Cloud </a:t>
            </a:r>
            <a:r>
              <a:rPr lang="pt-BR" sz="1800" b="1" dirty="0" err="1">
                <a:ea typeface="+mn-lt"/>
                <a:cs typeface="+mn-lt"/>
              </a:rPr>
              <a:t>Through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Secure</a:t>
            </a:r>
            <a:r>
              <a:rPr lang="pt-BR" sz="1800" b="1" dirty="0">
                <a:ea typeface="+mn-lt"/>
                <a:cs typeface="+mn-lt"/>
              </a:rPr>
              <a:t> </a:t>
            </a:r>
            <a:r>
              <a:rPr lang="pt-BR" sz="1800" b="1" dirty="0" err="1">
                <a:ea typeface="+mn-lt"/>
                <a:cs typeface="+mn-lt"/>
              </a:rPr>
              <a:t>Logging</a:t>
            </a:r>
            <a:r>
              <a:rPr lang="pt-BR" sz="1800" b="1" dirty="0">
                <a:ea typeface="+mn-lt"/>
                <a:cs typeface="+mn-lt"/>
              </a:rPr>
              <a:t>-as-a-Service </a:t>
            </a:r>
          </a:p>
          <a:p>
            <a:pPr marL="0" indent="0" algn="r">
              <a:buNone/>
            </a:pPr>
            <a:r>
              <a:rPr lang="pt-BR" sz="1400" dirty="0">
                <a:ea typeface="+mn-lt"/>
                <a:cs typeface="+mn-lt"/>
              </a:rPr>
              <a:t>ZAWOAD, </a:t>
            </a:r>
            <a:r>
              <a:rPr lang="pt-BR" sz="1400" dirty="0" err="1">
                <a:ea typeface="+mn-lt"/>
                <a:cs typeface="+mn-lt"/>
              </a:rPr>
              <a:t>Shams</a:t>
            </a:r>
            <a:r>
              <a:rPr lang="pt-BR" sz="1400" dirty="0">
                <a:ea typeface="+mn-lt"/>
                <a:cs typeface="+mn-lt"/>
              </a:rPr>
              <a:t> et al (2016)</a:t>
            </a:r>
          </a:p>
        </p:txBody>
      </p:sp>
      <p:pic>
        <p:nvPicPr>
          <p:cNvPr id="13" name="Imagem 13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6D61C764-D2EB-4578-8BC3-37BDB2E12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484" y="2759833"/>
            <a:ext cx="3915032" cy="38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6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O desafio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r"/>
            <a:r>
              <a:rPr lang="pt-BR" dirty="0"/>
              <a:t>Cenário de teste.</a:t>
            </a:r>
          </a:p>
        </p:txBody>
      </p:sp>
    </p:spTree>
    <p:extLst>
      <p:ext uri="{BB962C8B-B14F-4D97-AF65-F5344CB8AC3E}">
        <p14:creationId xmlns:p14="http://schemas.microsoft.com/office/powerpoint/2010/main" val="361287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D191C0F4-1E55-4EFD-99EA-38415EA3D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635" y="1935921"/>
            <a:ext cx="6466458" cy="4680000"/>
          </a:xfrm>
          <a:prstGeom prst="rect">
            <a:avLst/>
          </a:prstGeom>
        </p:spPr>
      </p:pic>
      <p:pic>
        <p:nvPicPr>
          <p:cNvPr id="8" name="Imagem 8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998E45C0-7097-4C3A-B976-9FE3742AB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636" y="1935921"/>
            <a:ext cx="6466457" cy="4680000"/>
          </a:xfrm>
          <a:prstGeom prst="rect">
            <a:avLst/>
          </a:prstGeom>
        </p:spPr>
      </p:pic>
      <p:pic>
        <p:nvPicPr>
          <p:cNvPr id="11" name="Imagem 12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37041F31-FB16-49CD-B88B-837F0942E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634" y="1935921"/>
            <a:ext cx="6466459" cy="4680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6060AB74-81EE-4EC4-B01B-777BC227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 rtlCol="0"/>
          <a:lstStyle/>
          <a:p>
            <a:pPr algn="l"/>
            <a:r>
              <a:rPr lang="pt-BR" dirty="0"/>
              <a:t>Cenário de teste</a:t>
            </a:r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Resultados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r"/>
            <a:r>
              <a:rPr lang="pt-BR" dirty="0"/>
              <a:t>... e algumas proposições.</a:t>
            </a:r>
          </a:p>
        </p:txBody>
      </p:sp>
    </p:spTree>
    <p:extLst>
      <p:ext uri="{BB962C8B-B14F-4D97-AF65-F5344CB8AC3E}">
        <p14:creationId xmlns:p14="http://schemas.microsoft.com/office/powerpoint/2010/main" val="2080202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7668632" cy="942471"/>
          </a:xfrm>
        </p:spPr>
        <p:txBody>
          <a:bodyPr rtlCol="0"/>
          <a:lstStyle/>
          <a:p>
            <a:r>
              <a:rPr lang="pt-BR" dirty="0"/>
              <a:t>Comparativo e resultados</a:t>
            </a:r>
          </a:p>
        </p:txBody>
      </p:sp>
      <p:pic>
        <p:nvPicPr>
          <p:cNvPr id="3" name="Imagem 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9526FC86-25E7-492C-B4D3-1F448933C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013" y="2186147"/>
            <a:ext cx="7093973" cy="2161629"/>
          </a:xfrm>
          <a:prstGeom prst="rect">
            <a:avLst/>
          </a:prstGeom>
        </p:spPr>
      </p:pic>
      <p:pic>
        <p:nvPicPr>
          <p:cNvPr id="5" name="Imagem 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6EB28300-2435-49EE-A0BB-777D3AC81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012" y="4981852"/>
            <a:ext cx="7093973" cy="15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919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/>
            <a:r>
              <a:rPr lang="pt-BR" dirty="0"/>
              <a:t>Apresentação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13795" y="1733797"/>
            <a:ext cx="10353762" cy="4928259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ctr">
              <a:buNone/>
            </a:pPr>
            <a:r>
              <a:rPr lang="pt-BR" sz="2400" b="1" dirty="0"/>
              <a:t>Willian Lopes Bitencourt</a:t>
            </a:r>
          </a:p>
          <a:p>
            <a:r>
              <a:rPr lang="pt-BR" sz="1800" dirty="0"/>
              <a:t>Experiências:</a:t>
            </a:r>
          </a:p>
          <a:p>
            <a:pPr lvl="1"/>
            <a:r>
              <a:rPr lang="pt-BR" dirty="0"/>
              <a:t>Especialista em Segurança da Informação - Santander </a:t>
            </a:r>
            <a:r>
              <a:rPr lang="pt-BR" dirty="0" err="1"/>
              <a:t>Getnet</a:t>
            </a:r>
            <a:r>
              <a:rPr lang="pt-BR" dirty="0"/>
              <a:t>;</a:t>
            </a:r>
          </a:p>
          <a:p>
            <a:r>
              <a:rPr lang="pt-BR" sz="1800" dirty="0"/>
              <a:t>Formação:</a:t>
            </a:r>
          </a:p>
          <a:p>
            <a:pPr lvl="1"/>
            <a:r>
              <a:rPr lang="pt-BR" dirty="0"/>
              <a:t>Graduado em Segurança da Informação – Universidade do Vale do Rio dos Sinos;</a:t>
            </a:r>
          </a:p>
          <a:p>
            <a:pPr lvl="1"/>
            <a:r>
              <a:rPr lang="pt-BR" dirty="0"/>
              <a:t>Especialista em Forense Computacional e Perícia Digital – IPOG/RS;</a:t>
            </a:r>
          </a:p>
          <a:p>
            <a:r>
              <a:rPr lang="pt-BR" sz="1800" dirty="0"/>
              <a:t>Certificações:</a:t>
            </a:r>
          </a:p>
          <a:p>
            <a:pPr lvl="1"/>
            <a:r>
              <a:rPr lang="pt-BR" dirty="0"/>
              <a:t>CCNA;</a:t>
            </a:r>
          </a:p>
          <a:p>
            <a:pPr lvl="1"/>
            <a:r>
              <a:rPr lang="pt-BR" dirty="0"/>
              <a:t>LPIC-1;</a:t>
            </a:r>
          </a:p>
          <a:p>
            <a:pPr lvl="1"/>
            <a:r>
              <a:rPr lang="pt-BR" dirty="0"/>
              <a:t>ITIL v3;</a:t>
            </a:r>
          </a:p>
          <a:p>
            <a:pPr lvl="1"/>
            <a:r>
              <a:rPr lang="pt-BR" dirty="0"/>
              <a:t>Cobit4.1.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09238A0-A29E-4132-BB9F-B0C297B53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0723" y="4567370"/>
            <a:ext cx="2087482" cy="195294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124197"/>
          </a:xfrm>
        </p:spPr>
        <p:txBody>
          <a:bodyPr rtlCol="0"/>
          <a:lstStyle/>
          <a:p>
            <a:r>
              <a:rPr lang="pt-BR" dirty="0"/>
              <a:t>desespero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204B22-BEDB-4645-801A-A4B249A0542A}"/>
              </a:ext>
            </a:extLst>
          </p:cNvPr>
          <p:cNvSpPr txBox="1"/>
          <p:nvPr/>
        </p:nvSpPr>
        <p:spPr>
          <a:xfrm>
            <a:off x="917227" y="1905689"/>
            <a:ext cx="779363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i="1" dirty="0" err="1"/>
              <a:t>DataCarving</a:t>
            </a:r>
            <a:r>
              <a:rPr lang="pt-BR" sz="2400" dirty="0"/>
              <a:t> ajuda, mas não tem garantia de...</a:t>
            </a:r>
          </a:p>
          <a:p>
            <a:pPr marL="342900" indent="-342900" algn="just">
              <a:buAutoNum type="arabicPeriod"/>
            </a:pPr>
            <a:endParaRPr lang="pt-BR" sz="2400" dirty="0"/>
          </a:p>
        </p:txBody>
      </p:sp>
      <p:pic>
        <p:nvPicPr>
          <p:cNvPr id="4" name="Imagem 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9D634FF2-F96E-4779-87F8-34A810B65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653" y="2365362"/>
            <a:ext cx="5598694" cy="43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Expansão do modelo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r"/>
            <a:r>
              <a:rPr lang="pt-BR" dirty="0"/>
              <a:t>Precisamos evoluir!</a:t>
            </a:r>
          </a:p>
        </p:txBody>
      </p:sp>
    </p:spTree>
    <p:extLst>
      <p:ext uri="{BB962C8B-B14F-4D97-AF65-F5344CB8AC3E}">
        <p14:creationId xmlns:p14="http://schemas.microsoft.com/office/powerpoint/2010/main" val="717433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822ADE6-4312-4391-ADF2-BD860C10C6DA}"/>
              </a:ext>
            </a:extLst>
          </p:cNvPr>
          <p:cNvSpPr txBox="1">
            <a:spLocks/>
          </p:cNvSpPr>
          <p:nvPr/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Novos requisitos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E05967EB-1D79-481B-B645-66E4BDE43A18}"/>
              </a:ext>
            </a:extLst>
          </p:cNvPr>
          <p:cNvSpPr/>
          <p:nvPr/>
        </p:nvSpPr>
        <p:spPr>
          <a:xfrm>
            <a:off x="3596528" y="4576656"/>
            <a:ext cx="745959" cy="39704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9E0659-3303-42DB-97E5-44655D7926B7}"/>
              </a:ext>
            </a:extLst>
          </p:cNvPr>
          <p:cNvSpPr txBox="1"/>
          <p:nvPr/>
        </p:nvSpPr>
        <p:spPr>
          <a:xfrm>
            <a:off x="811523" y="2434605"/>
            <a:ext cx="255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Módulos iniciais: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EEFC949-83C2-406E-AA87-60EDDEC1A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3" y="3147675"/>
            <a:ext cx="2346763" cy="91920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2DA77D1-DC95-4008-AAEB-1D39537E0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93" y="5620625"/>
            <a:ext cx="2346763" cy="91920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CB4CDB0-9678-4DE4-826E-10E79E78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93" y="4318286"/>
            <a:ext cx="2346763" cy="919207"/>
          </a:xfrm>
          <a:prstGeom prst="rect">
            <a:avLst/>
          </a:prstGeom>
        </p:spPr>
      </p:pic>
      <p:sp>
        <p:nvSpPr>
          <p:cNvPr id="16" name="Cruz 15">
            <a:extLst>
              <a:ext uri="{FF2B5EF4-FFF2-40B4-BE49-F238E27FC236}">
                <a16:creationId xmlns:a16="http://schemas.microsoft.com/office/drawing/2014/main" id="{173BC741-08A7-4AE1-9260-9F84D3B32B6D}"/>
              </a:ext>
            </a:extLst>
          </p:cNvPr>
          <p:cNvSpPr/>
          <p:nvPr/>
        </p:nvSpPr>
        <p:spPr>
          <a:xfrm>
            <a:off x="3596527" y="5720219"/>
            <a:ext cx="745959" cy="720017"/>
          </a:xfrm>
          <a:prstGeom prst="plus">
            <a:avLst>
              <a:gd name="adj" fmla="val 3335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FEAF183-7309-4061-8E35-15E492C1F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457" y="5626048"/>
            <a:ext cx="2346764" cy="913784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150CBA-25E4-49D7-A0B9-97B956D7C7BC}"/>
              </a:ext>
            </a:extLst>
          </p:cNvPr>
          <p:cNvSpPr txBox="1"/>
          <p:nvPr/>
        </p:nvSpPr>
        <p:spPr>
          <a:xfrm>
            <a:off x="6701274" y="2434605"/>
            <a:ext cx="303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Módulos adicionais: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75E6ED6-C124-4D17-AA71-28C99A400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459" y="4318286"/>
            <a:ext cx="2346762" cy="913784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38CE44D-A47F-48D2-B358-57DACD9F42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3364" y="4318286"/>
            <a:ext cx="2128382" cy="91378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CBC9AB0-0FB5-40D8-AAA6-7B537E2DCA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5839" y="4318286"/>
            <a:ext cx="2128382" cy="913784"/>
          </a:xfrm>
          <a:prstGeom prst="rect">
            <a:avLst/>
          </a:prstGeom>
        </p:spPr>
      </p:pic>
      <p:sp>
        <p:nvSpPr>
          <p:cNvPr id="26" name="Cruz 25">
            <a:extLst>
              <a:ext uri="{FF2B5EF4-FFF2-40B4-BE49-F238E27FC236}">
                <a16:creationId xmlns:a16="http://schemas.microsoft.com/office/drawing/2014/main" id="{352F72FA-5812-4FB4-AD73-CE743F139F2B}"/>
              </a:ext>
            </a:extLst>
          </p:cNvPr>
          <p:cNvSpPr/>
          <p:nvPr/>
        </p:nvSpPr>
        <p:spPr>
          <a:xfrm>
            <a:off x="3596527" y="3247269"/>
            <a:ext cx="745959" cy="720017"/>
          </a:xfrm>
          <a:prstGeom prst="plus">
            <a:avLst>
              <a:gd name="adj" fmla="val 3335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F57CC76C-630E-4C99-A021-632A93CD02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8457" y="3145121"/>
            <a:ext cx="2346762" cy="9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7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  <p:bldP spid="19" grpId="0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26289CAD-FF57-4F5B-BC64-50CC1AF98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609" y="1769890"/>
            <a:ext cx="7558781" cy="5073007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90EA0F7-A56A-4036-9FD2-9055C7FEAA78}"/>
              </a:ext>
            </a:extLst>
          </p:cNvPr>
          <p:cNvGrpSpPr/>
          <p:nvPr/>
        </p:nvGrpSpPr>
        <p:grpSpPr>
          <a:xfrm>
            <a:off x="4355431" y="1997242"/>
            <a:ext cx="2526631" cy="1431758"/>
            <a:chOff x="4379495" y="1997242"/>
            <a:chExt cx="2526631" cy="1431758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5C276BB4-251B-4F36-BBD4-2BB11DFE88FD}"/>
                </a:ext>
              </a:extLst>
            </p:cNvPr>
            <p:cNvSpPr/>
            <p:nvPr/>
          </p:nvSpPr>
          <p:spPr>
            <a:xfrm>
              <a:off x="4379495" y="1997242"/>
              <a:ext cx="2526631" cy="1431758"/>
            </a:xfrm>
            <a:prstGeom prst="round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25AB0103-31A6-4230-A310-05CFA9FF4CBE}"/>
                </a:ext>
              </a:extLst>
            </p:cNvPr>
            <p:cNvSpPr txBox="1"/>
            <p:nvPr/>
          </p:nvSpPr>
          <p:spPr>
            <a:xfrm>
              <a:off x="5029199" y="3152001"/>
              <a:ext cx="12873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</a:rPr>
                <a:t>NEUTRON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1C3E07B7-8C4A-4411-A6CB-11F5BAFE1DBC}"/>
              </a:ext>
            </a:extLst>
          </p:cNvPr>
          <p:cNvGrpSpPr/>
          <p:nvPr/>
        </p:nvGrpSpPr>
        <p:grpSpPr>
          <a:xfrm>
            <a:off x="3104148" y="1997242"/>
            <a:ext cx="1167064" cy="1431758"/>
            <a:chOff x="3104148" y="1997242"/>
            <a:chExt cx="1167064" cy="1431758"/>
          </a:xfrm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4DE09CD3-3B07-4C4E-8464-9F6D7308F407}"/>
                </a:ext>
              </a:extLst>
            </p:cNvPr>
            <p:cNvSpPr/>
            <p:nvPr/>
          </p:nvSpPr>
          <p:spPr>
            <a:xfrm>
              <a:off x="3104148" y="1997242"/>
              <a:ext cx="1167064" cy="1431758"/>
            </a:xfrm>
            <a:prstGeom prst="round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42778851-652B-4517-ADEF-3DBBEA19D0CD}"/>
                </a:ext>
              </a:extLst>
            </p:cNvPr>
            <p:cNvSpPr txBox="1"/>
            <p:nvPr/>
          </p:nvSpPr>
          <p:spPr>
            <a:xfrm>
              <a:off x="3224464" y="3152001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OCTAVIA</a:t>
              </a:r>
            </a:p>
          </p:txBody>
        </p:sp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FE7C5226-E84F-424D-A396-0069A6982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477" y="4232477"/>
            <a:ext cx="1462894" cy="917038"/>
          </a:xfrm>
          <a:prstGeom prst="rect">
            <a:avLst/>
          </a:prstGeom>
          <a:ln w="28575">
            <a:solidFill>
              <a:schemeClr val="bg1"/>
            </a:solidFill>
            <a:prstDash val="sysDash"/>
          </a:ln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62160C5-F1A4-4C46-AB40-A855888AD1DE}"/>
              </a:ext>
            </a:extLst>
          </p:cNvPr>
          <p:cNvGrpSpPr/>
          <p:nvPr/>
        </p:nvGrpSpPr>
        <p:grpSpPr>
          <a:xfrm>
            <a:off x="5328482" y="4227564"/>
            <a:ext cx="927932" cy="933982"/>
            <a:chOff x="4466720" y="4186988"/>
            <a:chExt cx="1004637" cy="986590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C7A6DE6-81E3-4EC3-8672-6DDE84A7D132}"/>
                </a:ext>
              </a:extLst>
            </p:cNvPr>
            <p:cNvSpPr txBox="1"/>
            <p:nvPr/>
          </p:nvSpPr>
          <p:spPr>
            <a:xfrm>
              <a:off x="4556957" y="4298920"/>
              <a:ext cx="806115" cy="78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Script Tool Kit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472C539E-D2A8-46A8-8CA6-617CA0ECD70C}"/>
                </a:ext>
              </a:extLst>
            </p:cNvPr>
            <p:cNvSpPr/>
            <p:nvPr/>
          </p:nvSpPr>
          <p:spPr>
            <a:xfrm>
              <a:off x="4466720" y="4186988"/>
              <a:ext cx="1004637" cy="98659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4E058082-9B5A-4267-9D31-9ADD5AB14077}"/>
              </a:ext>
            </a:extLst>
          </p:cNvPr>
          <p:cNvSpPr/>
          <p:nvPr/>
        </p:nvSpPr>
        <p:spPr>
          <a:xfrm>
            <a:off x="3513221" y="6027821"/>
            <a:ext cx="1103896" cy="62564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NOVA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EF286DE8-FF76-42E1-96F9-07BECA965BDA}"/>
              </a:ext>
            </a:extLst>
          </p:cNvPr>
          <p:cNvSpPr/>
          <p:nvPr/>
        </p:nvSpPr>
        <p:spPr>
          <a:xfrm>
            <a:off x="4694792" y="6027821"/>
            <a:ext cx="1103896" cy="62564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MANILA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439430B-1F4F-448C-A770-1076EA56B683}"/>
              </a:ext>
            </a:extLst>
          </p:cNvPr>
          <p:cNvSpPr/>
          <p:nvPr/>
        </p:nvSpPr>
        <p:spPr>
          <a:xfrm>
            <a:off x="5876363" y="6027821"/>
            <a:ext cx="1103896" cy="62564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CINDER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C65E242C-CB80-4D13-87BF-A22C09B9775A}"/>
              </a:ext>
            </a:extLst>
          </p:cNvPr>
          <p:cNvSpPr/>
          <p:nvPr/>
        </p:nvSpPr>
        <p:spPr>
          <a:xfrm>
            <a:off x="7068461" y="6015789"/>
            <a:ext cx="1103896" cy="62564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SWIFT</a:t>
            </a:r>
          </a:p>
        </p:txBody>
      </p: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AC253F86-1B9D-4C0B-85DE-7C6C7ECC08F7}"/>
              </a:ext>
            </a:extLst>
          </p:cNvPr>
          <p:cNvGrpSpPr/>
          <p:nvPr/>
        </p:nvGrpSpPr>
        <p:grpSpPr>
          <a:xfrm>
            <a:off x="4065169" y="5257799"/>
            <a:ext cx="3560222" cy="681790"/>
            <a:chOff x="4065169" y="5257799"/>
            <a:chExt cx="3560222" cy="681790"/>
          </a:xfrm>
        </p:grpSpPr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B25568F5-899C-4A82-A5B8-93E79C4A25A9}"/>
                </a:ext>
              </a:extLst>
            </p:cNvPr>
            <p:cNvCxnSpPr/>
            <p:nvPr/>
          </p:nvCxnSpPr>
          <p:spPr>
            <a:xfrm>
              <a:off x="4065169" y="5594685"/>
              <a:ext cx="355524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4993CB46-3AB2-4E27-A4C8-A9CB876E84E8}"/>
                </a:ext>
              </a:extLst>
            </p:cNvPr>
            <p:cNvCxnSpPr/>
            <p:nvPr/>
          </p:nvCxnSpPr>
          <p:spPr>
            <a:xfrm>
              <a:off x="5246740" y="5594684"/>
              <a:ext cx="0" cy="33688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2376E590-459C-4656-AE36-02B82752D644}"/>
                </a:ext>
              </a:extLst>
            </p:cNvPr>
            <p:cNvCxnSpPr/>
            <p:nvPr/>
          </p:nvCxnSpPr>
          <p:spPr>
            <a:xfrm>
              <a:off x="6428311" y="5602705"/>
              <a:ext cx="0" cy="33688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42715532-753F-498F-8BF3-F0FC86E96C29}"/>
                </a:ext>
              </a:extLst>
            </p:cNvPr>
            <p:cNvCxnSpPr/>
            <p:nvPr/>
          </p:nvCxnSpPr>
          <p:spPr>
            <a:xfrm>
              <a:off x="7625391" y="5598694"/>
              <a:ext cx="0" cy="33688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48DB704F-5B83-438E-AE11-B759566C439A}"/>
                </a:ext>
              </a:extLst>
            </p:cNvPr>
            <p:cNvCxnSpPr/>
            <p:nvPr/>
          </p:nvCxnSpPr>
          <p:spPr>
            <a:xfrm>
              <a:off x="4074162" y="5602705"/>
              <a:ext cx="0" cy="33688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0660DC0D-3820-4C7D-9852-9E4E1B4CDC6E}"/>
                </a:ext>
              </a:extLst>
            </p:cNvPr>
            <p:cNvCxnSpPr/>
            <p:nvPr/>
          </p:nvCxnSpPr>
          <p:spPr>
            <a:xfrm>
              <a:off x="5835237" y="5257799"/>
              <a:ext cx="0" cy="33688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0" name="Título 1">
            <a:extLst>
              <a:ext uri="{FF2B5EF4-FFF2-40B4-BE49-F238E27FC236}">
                <a16:creationId xmlns:a16="http://schemas.microsoft.com/office/drawing/2014/main" id="{F876FAEF-5A12-42F4-B861-567EB0AB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24296"/>
          </a:xfrm>
        </p:spPr>
        <p:txBody>
          <a:bodyPr rtlCol="0"/>
          <a:lstStyle/>
          <a:p>
            <a:pPr algn="l"/>
            <a:r>
              <a:rPr lang="pt-BR" dirty="0"/>
              <a:t>Modelo proposto</a:t>
            </a:r>
          </a:p>
        </p:txBody>
      </p: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B959759F-D05E-40B5-8319-9AA310B68CE6}"/>
              </a:ext>
            </a:extLst>
          </p:cNvPr>
          <p:cNvGrpSpPr/>
          <p:nvPr/>
        </p:nvGrpSpPr>
        <p:grpSpPr>
          <a:xfrm>
            <a:off x="2321123" y="5205670"/>
            <a:ext cx="1175615" cy="1338027"/>
            <a:chOff x="2321123" y="4952998"/>
            <a:chExt cx="1175615" cy="1338027"/>
          </a:xfrm>
        </p:grpSpPr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36C1A4E2-7127-406F-B227-80D07FD65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5727" y="4952998"/>
              <a:ext cx="1031011" cy="986591"/>
            </a:xfrm>
            <a:prstGeom prst="rect">
              <a:avLst/>
            </a:prstGeom>
          </p:spPr>
        </p:pic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57450DB-9799-405A-9F1E-86DA823957D6}"/>
                </a:ext>
              </a:extLst>
            </p:cNvPr>
            <p:cNvSpPr txBox="1"/>
            <p:nvPr/>
          </p:nvSpPr>
          <p:spPr>
            <a:xfrm>
              <a:off x="2321123" y="5860138"/>
              <a:ext cx="11038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dirty="0">
                  <a:solidFill>
                    <a:schemeClr val="bg1"/>
                  </a:solidFill>
                </a:rPr>
                <a:t>Administrador do ambiente</a:t>
              </a:r>
            </a:p>
          </p:txBody>
        </p:sp>
      </p:grpSp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7F2C367A-FBAF-4777-8404-824153361529}"/>
              </a:ext>
            </a:extLst>
          </p:cNvPr>
          <p:cNvCxnSpPr>
            <a:cxnSpLocks/>
          </p:cNvCxnSpPr>
          <p:nvPr/>
        </p:nvCxnSpPr>
        <p:spPr>
          <a:xfrm flipV="1">
            <a:off x="3224464" y="4854234"/>
            <a:ext cx="457200" cy="403566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AD55379E-AF20-4C11-923D-2FA313B2848F}"/>
              </a:ext>
            </a:extLst>
          </p:cNvPr>
          <p:cNvSpPr txBox="1"/>
          <p:nvPr/>
        </p:nvSpPr>
        <p:spPr>
          <a:xfrm>
            <a:off x="3918755" y="3726144"/>
            <a:ext cx="1462901" cy="27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Expansão de Logs</a:t>
            </a: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F6F36332-B8C1-4328-B6C5-15AF86DD6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688" y="4239596"/>
            <a:ext cx="1530415" cy="921949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</p:pic>
      <p:sp>
        <p:nvSpPr>
          <p:cNvPr id="65" name="CaixaDeTexto 64">
            <a:extLst>
              <a:ext uri="{FF2B5EF4-FFF2-40B4-BE49-F238E27FC236}">
                <a16:creationId xmlns:a16="http://schemas.microsoft.com/office/drawing/2014/main" id="{00024E55-1DF5-4129-88A7-303DFB78892F}"/>
              </a:ext>
            </a:extLst>
          </p:cNvPr>
          <p:cNvSpPr txBox="1"/>
          <p:nvPr/>
        </p:nvSpPr>
        <p:spPr>
          <a:xfrm>
            <a:off x="7635083" y="5440795"/>
            <a:ext cx="546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API</a:t>
            </a:r>
          </a:p>
        </p:txBody>
      </p: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E7EFB849-A8C7-4C72-9FE8-2957B75ACD96}"/>
              </a:ext>
            </a:extLst>
          </p:cNvPr>
          <p:cNvGrpSpPr/>
          <p:nvPr/>
        </p:nvGrpSpPr>
        <p:grpSpPr>
          <a:xfrm>
            <a:off x="3224464" y="3429000"/>
            <a:ext cx="3031950" cy="709863"/>
            <a:chOff x="3224464" y="3429000"/>
            <a:chExt cx="3031950" cy="709863"/>
          </a:xfrm>
        </p:grpSpPr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A89D8C67-F9FB-46B0-9FB9-C12C29EC88B4}"/>
                </a:ext>
              </a:extLst>
            </p:cNvPr>
            <p:cNvCxnSpPr>
              <a:cxnSpLocks/>
            </p:cNvCxnSpPr>
            <p:nvPr/>
          </p:nvCxnSpPr>
          <p:spPr>
            <a:xfrm>
              <a:off x="3224464" y="3734862"/>
              <a:ext cx="303195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FB57E7E2-1F92-412A-B68C-707B61C9A152}"/>
                </a:ext>
              </a:extLst>
            </p:cNvPr>
            <p:cNvCxnSpPr/>
            <p:nvPr/>
          </p:nvCxnSpPr>
          <p:spPr>
            <a:xfrm flipV="1">
              <a:off x="3681664" y="3429000"/>
              <a:ext cx="0" cy="305862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98532AB0-9AE7-4629-8B80-925CC295A274}"/>
                </a:ext>
              </a:extLst>
            </p:cNvPr>
            <p:cNvCxnSpPr/>
            <p:nvPr/>
          </p:nvCxnSpPr>
          <p:spPr>
            <a:xfrm flipV="1">
              <a:off x="5618746" y="3443440"/>
              <a:ext cx="0" cy="305862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4C8D031A-C8F5-4659-9EBD-304C972DD6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2789" y="3749302"/>
              <a:ext cx="0" cy="38956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50" grpId="0"/>
      <p:bldP spid="57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/>
            <a:r>
              <a:rPr lang="pt-BR" dirty="0"/>
              <a:t>Referências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421105" y="1479884"/>
            <a:ext cx="11442032" cy="5378116"/>
          </a:xfrm>
        </p:spPr>
        <p:txBody>
          <a:bodyPr vert="horz" lIns="0" tIns="45720" rIns="0" bIns="45720" rtlCol="0" anchor="t">
            <a:noAutofit/>
          </a:bodyPr>
          <a:lstStyle/>
          <a:p>
            <a:pPr algn="just"/>
            <a:r>
              <a:rPr lang="pt-BR" u="sng" dirty="0"/>
              <a:t>Referências acadêmicas</a:t>
            </a:r>
            <a:r>
              <a:rPr lang="pt-BR" dirty="0"/>
              <a:t>:</a:t>
            </a:r>
          </a:p>
          <a:p>
            <a:pPr marL="0" indent="0" algn="just">
              <a:buNone/>
            </a:pPr>
            <a:r>
              <a:rPr lang="pt-BR" sz="1400" dirty="0"/>
              <a:t>BITENCOURT, Willian. Forense como Serviço: Um estudo preliminar sobre métodos, técnicas e seus desafios. 2018</a:t>
            </a:r>
          </a:p>
          <a:p>
            <a:pPr marL="0" indent="0" algn="just">
              <a:buNone/>
            </a:pPr>
            <a:r>
              <a:rPr lang="pt-BR" sz="1400" dirty="0"/>
              <a:t>ZAWOAD, </a:t>
            </a:r>
            <a:r>
              <a:rPr lang="pt-BR" sz="1400" dirty="0" err="1"/>
              <a:t>Shams</a:t>
            </a:r>
            <a:r>
              <a:rPr lang="pt-BR" sz="1400" dirty="0"/>
              <a:t> et al. </a:t>
            </a:r>
            <a:r>
              <a:rPr lang="pt-BR" sz="1400" dirty="0" err="1"/>
              <a:t>Towards</a:t>
            </a:r>
            <a:r>
              <a:rPr lang="pt-BR" sz="1400" dirty="0"/>
              <a:t> </a:t>
            </a:r>
            <a:r>
              <a:rPr lang="pt-BR" sz="1400" dirty="0" err="1"/>
              <a:t>Building</a:t>
            </a:r>
            <a:r>
              <a:rPr lang="pt-BR" sz="1400" dirty="0"/>
              <a:t> </a:t>
            </a:r>
            <a:r>
              <a:rPr lang="pt-BR" sz="1400" dirty="0" err="1"/>
              <a:t>Forensics</a:t>
            </a:r>
            <a:r>
              <a:rPr lang="pt-BR" sz="1400" dirty="0"/>
              <a:t> </a:t>
            </a:r>
            <a:r>
              <a:rPr lang="pt-BR" sz="1400" dirty="0" err="1"/>
              <a:t>Enabled</a:t>
            </a:r>
            <a:r>
              <a:rPr lang="pt-BR" sz="1400" dirty="0"/>
              <a:t> Cloud </a:t>
            </a:r>
            <a:r>
              <a:rPr lang="pt-BR" sz="1400" dirty="0" err="1"/>
              <a:t>Through</a:t>
            </a:r>
            <a:r>
              <a:rPr lang="pt-BR" sz="1400" dirty="0"/>
              <a:t> </a:t>
            </a:r>
            <a:r>
              <a:rPr lang="pt-BR" sz="1400" dirty="0" err="1"/>
              <a:t>Secure</a:t>
            </a:r>
            <a:r>
              <a:rPr lang="pt-BR" sz="1400" dirty="0"/>
              <a:t> </a:t>
            </a:r>
            <a:r>
              <a:rPr lang="pt-BR" sz="1400" dirty="0" err="1"/>
              <a:t>Logging</a:t>
            </a:r>
            <a:r>
              <a:rPr lang="pt-BR" sz="1400" dirty="0"/>
              <a:t>-as-a-Service. IEEE </a:t>
            </a:r>
            <a:r>
              <a:rPr lang="pt-BR" sz="1400" dirty="0" err="1"/>
              <a:t>Transactions</a:t>
            </a:r>
            <a:r>
              <a:rPr lang="pt-BR" sz="1400" dirty="0"/>
              <a:t> </a:t>
            </a:r>
            <a:r>
              <a:rPr lang="pt-BR" sz="1400" dirty="0" err="1"/>
              <a:t>on</a:t>
            </a:r>
            <a:r>
              <a:rPr lang="pt-BR" sz="1400" dirty="0"/>
              <a:t> </a:t>
            </a:r>
            <a:r>
              <a:rPr lang="pt-BR" sz="1400" dirty="0" err="1"/>
              <a:t>Dependable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Secure</a:t>
            </a:r>
            <a:r>
              <a:rPr lang="pt-BR" sz="1400" dirty="0"/>
              <a:t> </a:t>
            </a:r>
            <a:r>
              <a:rPr lang="pt-BR" sz="1400" dirty="0" err="1"/>
              <a:t>Computing</a:t>
            </a:r>
            <a:r>
              <a:rPr lang="pt-BR" sz="1400" dirty="0"/>
              <a:t>, 2016.</a:t>
            </a:r>
          </a:p>
          <a:p>
            <a:pPr marL="0" indent="0" algn="just">
              <a:buNone/>
            </a:pPr>
            <a:r>
              <a:rPr lang="pt-BR" sz="1400" dirty="0"/>
              <a:t>SAIBHARATH, S.; </a:t>
            </a:r>
            <a:r>
              <a:rPr lang="pt-BR" sz="1400" dirty="0" err="1"/>
              <a:t>Geethakumari</a:t>
            </a:r>
            <a:r>
              <a:rPr lang="pt-BR" sz="1400" dirty="0"/>
              <a:t>, G. Design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Implementation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a </a:t>
            </a:r>
            <a:r>
              <a:rPr lang="pt-BR" sz="1400" dirty="0" err="1"/>
              <a:t>forensic</a:t>
            </a:r>
            <a:r>
              <a:rPr lang="pt-BR" sz="1400" dirty="0"/>
              <a:t> framework for Cloud in </a:t>
            </a:r>
            <a:r>
              <a:rPr lang="pt-BR" sz="1400" dirty="0" err="1"/>
              <a:t>OpenStack</a:t>
            </a:r>
            <a:r>
              <a:rPr lang="pt-BR" sz="1400" dirty="0"/>
              <a:t> cloud </a:t>
            </a:r>
            <a:r>
              <a:rPr lang="pt-BR" sz="1400" dirty="0" err="1"/>
              <a:t>platform</a:t>
            </a:r>
            <a:r>
              <a:rPr lang="pt-BR" sz="1400" dirty="0"/>
              <a:t>. </a:t>
            </a:r>
            <a:r>
              <a:rPr lang="pt-BR" sz="1400" dirty="0" err="1"/>
              <a:t>International</a:t>
            </a:r>
            <a:r>
              <a:rPr lang="pt-BR" sz="1400" dirty="0"/>
              <a:t> </a:t>
            </a:r>
            <a:r>
              <a:rPr lang="pt-BR" sz="1400" dirty="0" err="1"/>
              <a:t>Conference</a:t>
            </a:r>
            <a:r>
              <a:rPr lang="pt-BR" sz="1400" dirty="0"/>
              <a:t> </a:t>
            </a:r>
            <a:r>
              <a:rPr lang="pt-BR" sz="1400" dirty="0" err="1"/>
              <a:t>on</a:t>
            </a:r>
            <a:r>
              <a:rPr lang="pt-BR" sz="1400" dirty="0"/>
              <a:t> </a:t>
            </a:r>
            <a:r>
              <a:rPr lang="pt-BR" sz="1400" dirty="0" err="1"/>
              <a:t>Advances</a:t>
            </a:r>
            <a:r>
              <a:rPr lang="pt-BR" sz="1400" dirty="0"/>
              <a:t> in </a:t>
            </a:r>
            <a:r>
              <a:rPr lang="pt-BR" sz="1400" dirty="0" err="1"/>
              <a:t>Computing</a:t>
            </a:r>
            <a:r>
              <a:rPr lang="pt-BR" sz="1400" dirty="0"/>
              <a:t>, Communications,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Informatics</a:t>
            </a:r>
            <a:r>
              <a:rPr lang="pt-BR" sz="1400" dirty="0"/>
              <a:t> - ICACCI, 2014.</a:t>
            </a:r>
          </a:p>
          <a:p>
            <a:pPr marL="0" indent="0" algn="just">
              <a:buNone/>
            </a:pPr>
            <a:r>
              <a:rPr lang="pt-BR" sz="1400" dirty="0"/>
              <a:t>DYKSTRA, </a:t>
            </a:r>
            <a:r>
              <a:rPr lang="pt-BR" sz="1400" dirty="0" err="1"/>
              <a:t>Josiah</a:t>
            </a:r>
            <a:r>
              <a:rPr lang="pt-BR" sz="1400" dirty="0"/>
              <a:t>; Sherman, Alan T. Design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implementation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FROST: Digital </a:t>
            </a:r>
            <a:r>
              <a:rPr lang="pt-BR" sz="1400" dirty="0" err="1"/>
              <a:t>forensic</a:t>
            </a:r>
            <a:r>
              <a:rPr lang="pt-BR" sz="1400" dirty="0"/>
              <a:t> tools for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OpenStack</a:t>
            </a:r>
            <a:r>
              <a:rPr lang="pt-BR" sz="1400" dirty="0"/>
              <a:t> cloud </a:t>
            </a:r>
            <a:r>
              <a:rPr lang="pt-BR" sz="1400" dirty="0" err="1"/>
              <a:t>computing</a:t>
            </a:r>
            <a:r>
              <a:rPr lang="pt-BR" sz="1400" dirty="0"/>
              <a:t> </a:t>
            </a:r>
            <a:r>
              <a:rPr lang="pt-BR" sz="1400" dirty="0" err="1"/>
              <a:t>platform</a:t>
            </a:r>
            <a:r>
              <a:rPr lang="pt-BR" sz="1400" dirty="0"/>
              <a:t>. Digital </a:t>
            </a:r>
            <a:r>
              <a:rPr lang="pt-BR" sz="1400" dirty="0" err="1"/>
              <a:t>Investigation</a:t>
            </a:r>
            <a:r>
              <a:rPr lang="pt-BR" sz="1400" dirty="0"/>
              <a:t>, 2013.</a:t>
            </a:r>
          </a:p>
          <a:p>
            <a:pPr marL="0" indent="0" algn="just">
              <a:buNone/>
            </a:pPr>
            <a:r>
              <a:rPr lang="pt-BR" sz="1400" dirty="0"/>
              <a:t>DYKSTRA, </a:t>
            </a:r>
            <a:r>
              <a:rPr lang="pt-BR" sz="1400" dirty="0" err="1"/>
              <a:t>Josiah</a:t>
            </a:r>
            <a:r>
              <a:rPr lang="pt-BR" sz="1400" dirty="0"/>
              <a:t>; Sherman, Alan T. </a:t>
            </a:r>
            <a:r>
              <a:rPr lang="pt-BR" sz="1400" dirty="0" err="1"/>
              <a:t>Acquiring</a:t>
            </a:r>
            <a:r>
              <a:rPr lang="pt-BR" sz="1400" dirty="0"/>
              <a:t> </a:t>
            </a:r>
            <a:r>
              <a:rPr lang="pt-BR" sz="1400" dirty="0" err="1"/>
              <a:t>forensic</a:t>
            </a:r>
            <a:r>
              <a:rPr lang="pt-BR" sz="1400" dirty="0"/>
              <a:t> </a:t>
            </a:r>
            <a:r>
              <a:rPr lang="pt-BR" sz="1400" dirty="0" err="1"/>
              <a:t>evidence</a:t>
            </a:r>
            <a:r>
              <a:rPr lang="pt-BR" sz="1400" dirty="0"/>
              <a:t> </a:t>
            </a:r>
            <a:r>
              <a:rPr lang="pt-BR" sz="1400" dirty="0" err="1"/>
              <a:t>from</a:t>
            </a:r>
            <a:r>
              <a:rPr lang="pt-BR" sz="1400" dirty="0"/>
              <a:t> </a:t>
            </a:r>
            <a:r>
              <a:rPr lang="pt-BR" sz="1400" dirty="0" err="1"/>
              <a:t>infrastructure</a:t>
            </a:r>
            <a:r>
              <a:rPr lang="pt-BR" sz="1400" dirty="0"/>
              <a:t>-as-a-</a:t>
            </a:r>
            <a:r>
              <a:rPr lang="pt-BR" sz="1400" dirty="0" err="1"/>
              <a:t>service</a:t>
            </a:r>
            <a:r>
              <a:rPr lang="pt-BR" sz="1400" dirty="0"/>
              <a:t> cloud </a:t>
            </a:r>
            <a:r>
              <a:rPr lang="pt-BR" sz="1400" dirty="0" err="1"/>
              <a:t>computing</a:t>
            </a:r>
            <a:r>
              <a:rPr lang="pt-BR" sz="1400" dirty="0"/>
              <a:t>: </a:t>
            </a:r>
            <a:r>
              <a:rPr lang="pt-BR" sz="1400" dirty="0" err="1"/>
              <a:t>Exploring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evaluating</a:t>
            </a:r>
            <a:r>
              <a:rPr lang="pt-BR" sz="1400" dirty="0"/>
              <a:t> tools, </a:t>
            </a:r>
            <a:r>
              <a:rPr lang="pt-BR" sz="1400" dirty="0" err="1"/>
              <a:t>trust</a:t>
            </a:r>
            <a:r>
              <a:rPr lang="pt-BR" sz="1400" dirty="0"/>
              <a:t>,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techniques</a:t>
            </a:r>
            <a:r>
              <a:rPr lang="pt-BR" sz="1400" dirty="0"/>
              <a:t>. Digital </a:t>
            </a:r>
            <a:r>
              <a:rPr lang="pt-BR" sz="1400" dirty="0" err="1"/>
              <a:t>Investigation</a:t>
            </a:r>
            <a:r>
              <a:rPr lang="pt-BR" sz="1400" dirty="0"/>
              <a:t>, 2012.</a:t>
            </a:r>
          </a:p>
          <a:p>
            <a:pPr algn="just"/>
            <a:r>
              <a:rPr lang="pt-BR" u="sng" dirty="0"/>
              <a:t>Referências diversas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sz="1400" dirty="0" err="1"/>
              <a:t>OpenStackServices</a:t>
            </a:r>
            <a:r>
              <a:rPr lang="pt-BR" sz="1400" dirty="0"/>
              <a:t>. Disponível em &lt;https://www.openstack.org/software/</a:t>
            </a:r>
            <a:r>
              <a:rPr lang="pt-BR" sz="1400" dirty="0" err="1"/>
              <a:t>project-navigator</a:t>
            </a:r>
            <a:r>
              <a:rPr lang="pt-BR" sz="1400" dirty="0"/>
              <a:t>/</a:t>
            </a:r>
            <a:r>
              <a:rPr lang="pt-BR" sz="1400" dirty="0" err="1"/>
              <a:t>openstack-components#openstack-services</a:t>
            </a:r>
            <a:r>
              <a:rPr lang="pt-BR" sz="1400" dirty="0"/>
              <a:t>&gt;</a:t>
            </a:r>
          </a:p>
          <a:p>
            <a:pPr marL="0" indent="0" algn="just">
              <a:buNone/>
            </a:pPr>
            <a:r>
              <a:rPr lang="pt-BR" sz="1400" dirty="0"/>
              <a:t>https://news.microsoft.com/pt-br/santander-fecha-parceria-com-a-microsoft-como-provedor-de-nuvem-estrategico-para-impulsionar-a-transformacao-digital-do-banco/</a:t>
            </a:r>
          </a:p>
        </p:txBody>
      </p:sp>
    </p:spTree>
    <p:extLst>
      <p:ext uri="{BB962C8B-B14F-4D97-AF65-F5344CB8AC3E}">
        <p14:creationId xmlns:p14="http://schemas.microsoft.com/office/powerpoint/2010/main" val="8400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/>
            <a:r>
              <a:rPr lang="pt-BR" dirty="0"/>
              <a:t>Willian Lopes Bitencourt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13795" y="2541319"/>
            <a:ext cx="5677010" cy="2802577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ctr">
              <a:buNone/>
            </a:pPr>
            <a:r>
              <a:rPr lang="pt-BR" b="1" dirty="0"/>
              <a:t>Especialista em Segurança da Informação</a:t>
            </a:r>
          </a:p>
          <a:p>
            <a:pPr marL="0" indent="0" algn="ctr">
              <a:buNone/>
            </a:pPr>
            <a:r>
              <a:rPr lang="pt-BR" dirty="0"/>
              <a:t>Santander </a:t>
            </a:r>
            <a:r>
              <a:rPr lang="pt-BR" dirty="0" err="1"/>
              <a:t>Getnet</a:t>
            </a:r>
            <a:endParaRPr lang="pt-BR" dirty="0"/>
          </a:p>
          <a:p>
            <a:pPr marL="0" indent="0" algn="ctr">
              <a:buNone/>
            </a:pPr>
            <a:r>
              <a:rPr lang="pt-BR" dirty="0">
                <a:hlinkClick r:id="rId3"/>
              </a:rPr>
              <a:t>willian.bitencourt@getnet.com.br</a:t>
            </a:r>
            <a:endParaRPr lang="pt-BR" dirty="0"/>
          </a:p>
          <a:p>
            <a:pPr marL="0" indent="0" algn="ctr">
              <a:buNone/>
            </a:pPr>
            <a:r>
              <a:rPr lang="pt-BR" dirty="0">
                <a:hlinkClick r:id="rId4"/>
              </a:rPr>
              <a:t>lopes.bitencourt@gmail.com</a:t>
            </a:r>
            <a:endParaRPr lang="pt-BR" dirty="0"/>
          </a:p>
          <a:p>
            <a:pPr marL="0" indent="0" algn="ctr">
              <a:buNone/>
            </a:pPr>
            <a:r>
              <a:rPr lang="pt-BR" dirty="0">
                <a:hlinkClick r:id="rId5"/>
              </a:rPr>
              <a:t>https://www.linkedin.com/in/willianbitencourt/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6AAA04E-B20B-4328-95B1-A961524C6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956" y="1707078"/>
            <a:ext cx="4025249" cy="4803569"/>
          </a:xfrm>
          <a:prstGeom prst="rect">
            <a:avLst/>
          </a:prstGeom>
        </p:spPr>
      </p:pic>
      <p:sp>
        <p:nvSpPr>
          <p:cNvPr id="9" name="Título 12">
            <a:extLst>
              <a:ext uri="{FF2B5EF4-FFF2-40B4-BE49-F238E27FC236}">
                <a16:creationId xmlns:a16="http://schemas.microsoft.com/office/drawing/2014/main" id="{95ED13D9-92E7-45FF-B9CF-8EFB9E124E05}"/>
              </a:ext>
            </a:extLst>
          </p:cNvPr>
          <p:cNvSpPr txBox="1">
            <a:spLocks/>
          </p:cNvSpPr>
          <p:nvPr/>
        </p:nvSpPr>
        <p:spPr>
          <a:xfrm>
            <a:off x="913794" y="5365911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1017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5">
            <a:extLst>
              <a:ext uri="{FF2B5EF4-FFF2-40B4-BE49-F238E27FC236}">
                <a16:creationId xmlns:a16="http://schemas.microsoft.com/office/drawing/2014/main" id="{09310608-0874-46C5-8F6F-2FD1A20BC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9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A865D4E-5EFA-41A6-A514-C7DD70E9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6000" dirty="0"/>
              <a:t>Dúvidas</a:t>
            </a:r>
            <a:r>
              <a:rPr lang="en-US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8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5A997F4-7EF7-43DE-BB02-9C67E5F3E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6919" y="-14378"/>
            <a:ext cx="10565081" cy="6872379"/>
          </a:xfrm>
          <a:prstGeom prst="rect">
            <a:avLst/>
          </a:prstGeom>
          <a:effectLst>
            <a:innerShdw blurRad="393700">
              <a:prstClr val="black"/>
            </a:innerShdw>
            <a:reflection stA="0" endPos="65000" dir="5400000" sy="-100000" algn="bl" rotWithShape="0"/>
            <a:softEdge rad="127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/>
            <a:r>
              <a:rPr lang="pt-BR" dirty="0"/>
              <a:t>AGENDA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4A12E5-0FD7-4F68-966C-7D8C3669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8633161" cy="3695136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/>
              <a:t>Contextualização;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Problemas e objetivo;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Referências;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O desafio e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cenários de testes;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Resultados;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Proposta e evolução.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Contextualização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r"/>
            <a:r>
              <a:rPr lang="pt-BR" dirty="0"/>
              <a:t>A nuvem e a forense...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3555CE-4733-4C50-A4DB-7B6E72732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43" y="0"/>
            <a:ext cx="413312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 rtlCol="0"/>
          <a:lstStyle/>
          <a:p>
            <a:pPr algn="l"/>
            <a:r>
              <a:rPr lang="pt-BR" dirty="0"/>
              <a:t>Computação em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20062" y="2008531"/>
            <a:ext cx="5194363" cy="2310453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algn="just"/>
            <a:r>
              <a:rPr lang="pt-BR" dirty="0"/>
              <a:t>A nuvem é linda!</a:t>
            </a:r>
          </a:p>
          <a:p>
            <a:pPr algn="just"/>
            <a:r>
              <a:rPr lang="pt-BR" dirty="0"/>
              <a:t>Recursos ilimitados...</a:t>
            </a:r>
          </a:p>
          <a:p>
            <a:pPr algn="just"/>
            <a:r>
              <a:rPr lang="pt-BR" dirty="0"/>
              <a:t>Escalabilidade conforme sazonalidade;</a:t>
            </a:r>
          </a:p>
          <a:p>
            <a:pPr algn="just"/>
            <a:r>
              <a:rPr lang="pt-BR" dirty="0"/>
              <a:t>Pública, privada, híbrida;</a:t>
            </a:r>
          </a:p>
          <a:p>
            <a:pPr algn="just"/>
            <a:r>
              <a:rPr lang="pt-BR" dirty="0"/>
              <a:t>IaaS, SaaS, </a:t>
            </a:r>
            <a:r>
              <a:rPr lang="pt-BR" dirty="0" err="1"/>
              <a:t>Paas</a:t>
            </a:r>
            <a:r>
              <a:rPr lang="pt-BR" dirty="0"/>
              <a:t>, </a:t>
            </a:r>
            <a:r>
              <a:rPr lang="pt-BR" dirty="0" err="1"/>
              <a:t>etc</a:t>
            </a:r>
            <a:r>
              <a:rPr lang="pt-BR" dirty="0"/>
              <a:t>;</a:t>
            </a:r>
          </a:p>
        </p:txBody>
      </p:sp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id="{C57E5260-A706-4EA7-92FC-D7931D4C7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3795" y="4724208"/>
            <a:ext cx="5985769" cy="1326321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algn="just"/>
            <a:r>
              <a:rPr lang="pt-BR" dirty="0"/>
              <a:t>Cada vez maior adesão pelos negócios;</a:t>
            </a:r>
          </a:p>
          <a:p>
            <a:pPr algn="just"/>
            <a:r>
              <a:rPr lang="pt-BR" dirty="0"/>
              <a:t>Cada vez mais tipos de negócios migram;</a:t>
            </a:r>
          </a:p>
          <a:p>
            <a:pPr algn="just"/>
            <a:r>
              <a:rPr lang="pt-BR" dirty="0"/>
              <a:t>Cada vez mais dinheiro circula pela nuvem;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BA2C947-A023-4043-8536-2E7A938D54C4}"/>
              </a:ext>
            </a:extLst>
          </p:cNvPr>
          <p:cNvSpPr txBox="1"/>
          <p:nvPr/>
        </p:nvSpPr>
        <p:spPr>
          <a:xfrm>
            <a:off x="1883405" y="1614208"/>
            <a:ext cx="294466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u="sng" dirty="0"/>
              <a:t>Vantagens da nuvem:</a:t>
            </a:r>
            <a:endParaRPr lang="pt-BR" sz="20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6291116-C578-466A-8A41-0CDDA699EA53}"/>
              </a:ext>
            </a:extLst>
          </p:cNvPr>
          <p:cNvSpPr txBox="1"/>
          <p:nvPr/>
        </p:nvSpPr>
        <p:spPr>
          <a:xfrm>
            <a:off x="1591293" y="4318984"/>
            <a:ext cx="43463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u="sng" dirty="0"/>
              <a:t>Tendências (...ou realidade):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1A04DC6-D590-4ED5-A88F-A79A8034A226}"/>
              </a:ext>
            </a:extLst>
          </p:cNvPr>
          <p:cNvSpPr txBox="1"/>
          <p:nvPr/>
        </p:nvSpPr>
        <p:spPr>
          <a:xfrm>
            <a:off x="741205" y="6050529"/>
            <a:ext cx="6863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hlinkClick r:id="rId4"/>
              </a:rPr>
              <a:t>https://news.microsoft.com/pt-br/santander-fecha-parceria-com-a-microsoft-como-provedor-de-nuvem-estrategico-para-impulsionar-a-transformacao-digital-do-banco/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 build="p"/>
      <p:bldP spid="17" grpId="0"/>
      <p:bldP spid="1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/>
              <a:t>E a forense...?</a:t>
            </a:r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A4502219-CDAF-4C34-89C1-47E2478ED3C9}"/>
              </a:ext>
            </a:extLst>
          </p:cNvPr>
          <p:cNvSpPr/>
          <p:nvPr/>
        </p:nvSpPr>
        <p:spPr>
          <a:xfrm>
            <a:off x="913796" y="1840675"/>
            <a:ext cx="2411296" cy="122315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Coleta</a:t>
            </a:r>
          </a:p>
        </p:txBody>
      </p:sp>
      <p:sp>
        <p:nvSpPr>
          <p:cNvPr id="8" name="Seta: Pentágono 7">
            <a:extLst>
              <a:ext uri="{FF2B5EF4-FFF2-40B4-BE49-F238E27FC236}">
                <a16:creationId xmlns:a16="http://schemas.microsoft.com/office/drawing/2014/main" id="{7159A7B5-3C21-43CE-9F56-286F5CBFD940}"/>
              </a:ext>
            </a:extLst>
          </p:cNvPr>
          <p:cNvSpPr/>
          <p:nvPr/>
        </p:nvSpPr>
        <p:spPr>
          <a:xfrm>
            <a:off x="3488762" y="1840675"/>
            <a:ext cx="2411296" cy="122315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Exame</a:t>
            </a: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6AE31A22-30EE-4863-948C-0DDD45BBCA35}"/>
              </a:ext>
            </a:extLst>
          </p:cNvPr>
          <p:cNvSpPr/>
          <p:nvPr/>
        </p:nvSpPr>
        <p:spPr>
          <a:xfrm>
            <a:off x="6063728" y="1840674"/>
            <a:ext cx="2411296" cy="122315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Análise</a:t>
            </a: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FC17A390-352A-4FFB-B66A-85E7ED22FE04}"/>
              </a:ext>
            </a:extLst>
          </p:cNvPr>
          <p:cNvSpPr/>
          <p:nvPr/>
        </p:nvSpPr>
        <p:spPr>
          <a:xfrm>
            <a:off x="8665642" y="1840673"/>
            <a:ext cx="2411296" cy="122315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Resultados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099393-A6A5-4344-AEED-09CBEF048588}"/>
              </a:ext>
            </a:extLst>
          </p:cNvPr>
          <p:cNvSpPr txBox="1"/>
          <p:nvPr/>
        </p:nvSpPr>
        <p:spPr>
          <a:xfrm>
            <a:off x="913795" y="3444834"/>
            <a:ext cx="2574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/>
              <a:t>Identificar e preservar as evidências;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/>
              <a:t>Garantir a integridade;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/>
              <a:t>Cadeia de custódia.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FD568F-32A9-4522-B4DF-7212F306BC13}"/>
              </a:ext>
            </a:extLst>
          </p:cNvPr>
          <p:cNvSpPr txBox="1"/>
          <p:nvPr/>
        </p:nvSpPr>
        <p:spPr>
          <a:xfrm>
            <a:off x="3488762" y="3444834"/>
            <a:ext cx="2247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/>
              <a:t>Identificar vestígios;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/>
              <a:t>Extrair;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/>
              <a:t>Filtrar;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/>
              <a:t>Documentar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D610E3-6D59-44CE-942B-C74E24B41A77}"/>
              </a:ext>
            </a:extLst>
          </p:cNvPr>
          <p:cNvSpPr txBox="1"/>
          <p:nvPr/>
        </p:nvSpPr>
        <p:spPr>
          <a:xfrm>
            <a:off x="6063728" y="3429000"/>
            <a:ext cx="2477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/>
              <a:t>Identificar análises;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/>
              <a:t>Correlacionar fatos;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/>
              <a:t>Reconstituir casos;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/>
              <a:t>Documentar.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577433-3DEE-499E-9C03-2169DB81981C}"/>
              </a:ext>
            </a:extLst>
          </p:cNvPr>
          <p:cNvSpPr txBox="1"/>
          <p:nvPr/>
        </p:nvSpPr>
        <p:spPr>
          <a:xfrm>
            <a:off x="8665642" y="3444834"/>
            <a:ext cx="2411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/>
              <a:t>Redigir laudo;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/>
              <a:t>Anexar evidências;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b="1" i="1" u="sng" dirty="0" err="1">
                <a:solidFill>
                  <a:srgbClr val="FFFF00"/>
                </a:solidFill>
              </a:rPr>
              <a:t>Hash</a:t>
            </a:r>
            <a:r>
              <a:rPr lang="pt-BR" b="1" u="sng" dirty="0">
                <a:solidFill>
                  <a:srgbClr val="FFFF00"/>
                </a:solidFill>
              </a:rPr>
              <a:t> de tudo!!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043F1F0-21CC-4638-8ECC-A88202037ADB}"/>
              </a:ext>
            </a:extLst>
          </p:cNvPr>
          <p:cNvCxnSpPr>
            <a:stCxn id="10" idx="3"/>
          </p:cNvCxnSpPr>
          <p:nvPr/>
        </p:nvCxnSpPr>
        <p:spPr>
          <a:xfrm flipV="1">
            <a:off x="11076938" y="2452252"/>
            <a:ext cx="48688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F970ABB-924E-442D-AF44-85E5BFFD0B99}"/>
              </a:ext>
            </a:extLst>
          </p:cNvPr>
          <p:cNvCxnSpPr>
            <a:cxnSpLocks/>
          </p:cNvCxnSpPr>
          <p:nvPr/>
        </p:nvCxnSpPr>
        <p:spPr>
          <a:xfrm>
            <a:off x="11563826" y="2452252"/>
            <a:ext cx="0" cy="29210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AC79A44-C0D7-4D26-B642-5A0C46872331}"/>
              </a:ext>
            </a:extLst>
          </p:cNvPr>
          <p:cNvCxnSpPr>
            <a:cxnSpLocks/>
          </p:cNvCxnSpPr>
          <p:nvPr/>
        </p:nvCxnSpPr>
        <p:spPr>
          <a:xfrm flipH="1">
            <a:off x="451262" y="5361461"/>
            <a:ext cx="111125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0D165AFB-717F-4DD1-980D-F3D62440CC2B}"/>
              </a:ext>
            </a:extLst>
          </p:cNvPr>
          <p:cNvCxnSpPr>
            <a:cxnSpLocks/>
          </p:cNvCxnSpPr>
          <p:nvPr/>
        </p:nvCxnSpPr>
        <p:spPr>
          <a:xfrm>
            <a:off x="426907" y="2452252"/>
            <a:ext cx="0" cy="29210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C55B41F3-B038-4F27-9FE0-0F6B257241A9}"/>
              </a:ext>
            </a:extLst>
          </p:cNvPr>
          <p:cNvCxnSpPr/>
          <p:nvPr/>
        </p:nvCxnSpPr>
        <p:spPr>
          <a:xfrm flipV="1">
            <a:off x="426907" y="2452252"/>
            <a:ext cx="486888" cy="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739C476-4FEF-4A71-9907-E144E57D81C1}"/>
              </a:ext>
            </a:extLst>
          </p:cNvPr>
          <p:cNvSpPr txBox="1"/>
          <p:nvPr/>
        </p:nvSpPr>
        <p:spPr>
          <a:xfrm>
            <a:off x="451263" y="5771408"/>
            <a:ext cx="1081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>
                <a:ln w="0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Mas em nuvem? Como se faz?</a:t>
            </a: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7" grpId="0" uiExpand="1" build="p"/>
      <p:bldP spid="11" grpId="0" uiExpand="1" build="p"/>
      <p:bldP spid="12" grpId="0" uiExpand="1" build="p"/>
      <p:bldP spid="13" grpId="0" uiExpand="1" build="p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Problemas e objetivo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r"/>
            <a:r>
              <a:rPr lang="pt-BR" dirty="0"/>
              <a:t>O que fazer?</a:t>
            </a:r>
          </a:p>
        </p:txBody>
      </p:sp>
    </p:spTree>
    <p:extLst>
      <p:ext uri="{BB962C8B-B14F-4D97-AF65-F5344CB8AC3E}">
        <p14:creationId xmlns:p14="http://schemas.microsoft.com/office/powerpoint/2010/main" val="2833580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/>
              <a:t>Problemas e perguntas que precisam de respostas...</a:t>
            </a:r>
          </a:p>
        </p:txBody>
      </p:sp>
      <p:sp>
        <p:nvSpPr>
          <p:cNvPr id="21" name="Espaço Reservado para Conteúdo 20">
            <a:extLst>
              <a:ext uri="{FF2B5EF4-FFF2-40B4-BE49-F238E27FC236}">
                <a16:creationId xmlns:a16="http://schemas.microsoft.com/office/drawing/2014/main" id="{613C1FF8-65A4-4A83-90DD-911C9EE44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1" cy="4152336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pt-BR" sz="2200" dirty="0"/>
              <a:t>Falta de integridade do processo de aquisição de evidências em nuvem;</a:t>
            </a:r>
          </a:p>
          <a:p>
            <a:r>
              <a:rPr lang="pt-BR" sz="2200" dirty="0"/>
              <a:t>Ferramentas forenses convencionais não compatíveis ou com limitações à ambientes de nuvem;</a:t>
            </a:r>
          </a:p>
          <a:p>
            <a:r>
              <a:rPr lang="pt-BR" sz="2200" dirty="0"/>
              <a:t>Ataques normalmente acontecem nas camadas de aplicação, enquanto a investigação requer acesso a todas as camadas (IaaS).</a:t>
            </a:r>
          </a:p>
          <a:p>
            <a:pPr marL="457200" lvl="1" indent="0" algn="ctr">
              <a:buNone/>
            </a:pPr>
            <a:r>
              <a:rPr lang="pt-BR" sz="2000" b="1" u="sng" dirty="0"/>
              <a:t>Mas e no modelo SaaS e </a:t>
            </a:r>
            <a:r>
              <a:rPr lang="pt-BR" sz="2000" b="1" u="sng" dirty="0" err="1"/>
              <a:t>Paas</a:t>
            </a:r>
            <a:r>
              <a:rPr lang="pt-BR" sz="2000" b="1" u="sng" dirty="0"/>
              <a:t>, como fica?</a:t>
            </a:r>
          </a:p>
          <a:p>
            <a:r>
              <a:rPr lang="pt-BR" sz="2200" dirty="0"/>
              <a:t>Além do serviço oferecido pela nuvem, existem serviços que orquestram, monitoram, controlam, sustentam a nuvem.</a:t>
            </a:r>
          </a:p>
          <a:p>
            <a:pPr marL="457200" lvl="1" indent="0" algn="ctr">
              <a:buNone/>
            </a:pPr>
            <a:r>
              <a:rPr lang="pt-BR" sz="2000" b="1" u="sng" dirty="0"/>
              <a:t>Que vestígios estes sistemas podem apresentar?</a:t>
            </a:r>
          </a:p>
          <a:p>
            <a:pPr marL="457200" lvl="1" indent="0" algn="ctr">
              <a:buNone/>
            </a:pPr>
            <a:r>
              <a:rPr lang="pt-BR" sz="2000" b="1" u="sng" dirty="0"/>
              <a:t>Que funcionalidades eles poderiam disponibilizar para a investigação?</a:t>
            </a:r>
          </a:p>
        </p:txBody>
      </p:sp>
    </p:spTree>
    <p:extLst>
      <p:ext uri="{BB962C8B-B14F-4D97-AF65-F5344CB8AC3E}">
        <p14:creationId xmlns:p14="http://schemas.microsoft.com/office/powerpoint/2010/main" val="2225025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609600"/>
            <a:ext cx="9984896" cy="789586"/>
          </a:xfrm>
        </p:spPr>
        <p:txBody>
          <a:bodyPr rtlCol="0"/>
          <a:lstStyle/>
          <a:p>
            <a:r>
              <a:rPr lang="pt-BR" dirty="0"/>
              <a:t>Escopo e Objetivo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2912405A-37DD-49BC-800B-5AFE7B976723}"/>
              </a:ext>
            </a:extLst>
          </p:cNvPr>
          <p:cNvSpPr/>
          <p:nvPr/>
        </p:nvSpPr>
        <p:spPr>
          <a:xfrm>
            <a:off x="1104900" y="2176866"/>
            <a:ext cx="503208" cy="47445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FA43C67-42B5-4FC8-94EE-D29F9B9C52C5}"/>
              </a:ext>
            </a:extLst>
          </p:cNvPr>
          <p:cNvSpPr txBox="1"/>
          <p:nvPr/>
        </p:nvSpPr>
        <p:spPr>
          <a:xfrm>
            <a:off x="1733797" y="1623383"/>
            <a:ext cx="4362203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000" b="1" dirty="0"/>
              <a:t>Propor modelos, métodos e técnicas forenses capazes de auxiliar em uma investigação que envolva ambientes sazonais em nuvem.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49D58B-E14B-4334-A55E-645C98A7CE07}"/>
              </a:ext>
            </a:extLst>
          </p:cNvPr>
          <p:cNvSpPr txBox="1"/>
          <p:nvPr/>
        </p:nvSpPr>
        <p:spPr>
          <a:xfrm>
            <a:off x="1104900" y="3254599"/>
            <a:ext cx="49911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b="1" dirty="0"/>
              <a:t>1) </a:t>
            </a:r>
            <a:r>
              <a:rPr lang="pt-BR" dirty="0"/>
              <a:t>Apresentar pontos de coleta de evidências que poderiam ser utilizados em investigações forenses mesmo antes de serem destruídos pelas alterações de ambiente. Ou ainda;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2) </a:t>
            </a:r>
            <a:r>
              <a:rPr lang="pt-BR" dirty="0"/>
              <a:t>Mesmo que tais evidências sejam destruídas, seja possível buscar vestígios de que algum serviço foi disponibilizado por um período de tempo utilizando determinados recursos no qual se deu o comprometimento e por consequência o crime cibernético.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6AEEA4F8-4498-4085-A512-9A5B33C50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1382" y="1466252"/>
            <a:ext cx="2601677" cy="2048844"/>
          </a:xfrm>
          <a:noFill/>
          <a:ln>
            <a:noFill/>
          </a:ln>
        </p:spPr>
        <p:txBody>
          <a:bodyPr vert="horz" lIns="0" tIns="45720" rIns="0" bIns="45720" rtlCol="0" anchor="t">
            <a:noAutofit/>
          </a:bodyPr>
          <a:lstStyle/>
          <a:p>
            <a:pPr algn="ctr"/>
            <a:r>
              <a:rPr lang="pt-BR" b="1" u="sng" spc="100" dirty="0">
                <a:effectLst/>
              </a:rPr>
              <a:t>Plataformas privadas</a:t>
            </a:r>
          </a:p>
          <a:p>
            <a:pPr algn="ctr"/>
            <a:r>
              <a:rPr lang="pt-BR" b="1" spc="100" dirty="0" err="1">
                <a:effectLst/>
              </a:rPr>
              <a:t>Vs</a:t>
            </a:r>
            <a:endParaRPr lang="pt-BR" b="1" spc="100" dirty="0">
              <a:effectLst/>
            </a:endParaRPr>
          </a:p>
          <a:p>
            <a:pPr algn="ctr"/>
            <a:r>
              <a:rPr lang="pt-BR" b="1" u="sng" spc="100" dirty="0">
                <a:effectLst/>
              </a:rPr>
              <a:t>Plataformas </a:t>
            </a:r>
            <a:r>
              <a:rPr lang="pt-BR" b="1" i="1" u="sng" spc="100" dirty="0" err="1">
                <a:effectLst/>
              </a:rPr>
              <a:t>Opensource</a:t>
            </a:r>
            <a:endParaRPr lang="pt-BR" b="1" i="1" u="sng" spc="100" dirty="0">
              <a:effectLst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93BC98D-160D-40F9-A443-106C9389D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442" y="1470482"/>
            <a:ext cx="1887220" cy="1887220"/>
          </a:xfrm>
          <a:prstGeom prst="rect">
            <a:avLst/>
          </a:prstGeom>
        </p:spPr>
      </p:pic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ACA1E6F8-3034-4295-89D4-5437F341D630}"/>
              </a:ext>
            </a:extLst>
          </p:cNvPr>
          <p:cNvSpPr txBox="1">
            <a:spLocks/>
          </p:cNvSpPr>
          <p:nvPr/>
        </p:nvSpPr>
        <p:spPr>
          <a:xfrm>
            <a:off x="6577813" y="4008948"/>
            <a:ext cx="4115863" cy="388189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u="sng" dirty="0"/>
              <a:t>IaaS? SaaS? PaaS?</a:t>
            </a:r>
            <a:endParaRPr lang="pt-BR" sz="2000" u="sng" dirty="0"/>
          </a:p>
        </p:txBody>
      </p:sp>
      <p:pic>
        <p:nvPicPr>
          <p:cNvPr id="18" name="Imagem 11" descr="Uma imagem contendo sala, cena&#10;&#10;Descrição gerada com alta confiança">
            <a:extLst>
              <a:ext uri="{FF2B5EF4-FFF2-40B4-BE49-F238E27FC236}">
                <a16:creationId xmlns:a16="http://schemas.microsoft.com/office/drawing/2014/main" id="{8BA58813-1A8B-45D4-BA46-4A02D6E55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056" y="468471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  <p:bldP spid="17" grpId="0"/>
      <p:bldP spid="12" grpId="0" uiExpand="1" build="p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00D5F3-AA73-4EC6-BCD9-0DC3E330E5B0}">
  <ds:schemaRefs>
    <ds:schemaRef ds:uri="40262f94-9f35-4ac3-9a90-690165a166b7"/>
    <ds:schemaRef ds:uri="a4f35948-e619-41b3-aa29-22878b09cf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BAFF00-647E-4627-9B6C-A5CDC1F32200}">
  <ds:schemaRefs>
    <ds:schemaRef ds:uri="http://purl.org/dc/elements/1.1/"/>
    <ds:schemaRef ds:uri="a4f35948-e619-41b3-aa29-22878b09cfd2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786</TotalTime>
  <Words>904</Words>
  <Application>Microsoft Office PowerPoint</Application>
  <PresentationFormat>Widescreen</PresentationFormat>
  <Paragraphs>161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Bookman Old Style</vt:lpstr>
      <vt:lpstr>Courier New</vt:lpstr>
      <vt:lpstr>Euphemia</vt:lpstr>
      <vt:lpstr>Rockwell</vt:lpstr>
      <vt:lpstr>Trebuchet MS</vt:lpstr>
      <vt:lpstr>Wingdings</vt:lpstr>
      <vt:lpstr>Damask</vt:lpstr>
      <vt:lpstr>Forense como serviço</vt:lpstr>
      <vt:lpstr>Apresentação</vt:lpstr>
      <vt:lpstr>AGENDA</vt:lpstr>
      <vt:lpstr>Contextualização</vt:lpstr>
      <vt:lpstr>Computação em Nuvem</vt:lpstr>
      <vt:lpstr>E a forense...?</vt:lpstr>
      <vt:lpstr>Problemas e objetivo</vt:lpstr>
      <vt:lpstr>Problemas e perguntas que precisam de respostas...</vt:lpstr>
      <vt:lpstr>Escopo e Objetivo</vt:lpstr>
      <vt:lpstr>A plataforma openstack</vt:lpstr>
      <vt:lpstr>Referências</vt:lpstr>
      <vt:lpstr>Referencial Teórico</vt:lpstr>
      <vt:lpstr>Referencial Teórico</vt:lpstr>
      <vt:lpstr>Referencial Teórico</vt:lpstr>
      <vt:lpstr>Referencial Teórico</vt:lpstr>
      <vt:lpstr>O desafio</vt:lpstr>
      <vt:lpstr>Cenário de teste</vt:lpstr>
      <vt:lpstr>Resultados</vt:lpstr>
      <vt:lpstr>Comparativo e resultados</vt:lpstr>
      <vt:lpstr>desespero</vt:lpstr>
      <vt:lpstr>Expansão do modelo</vt:lpstr>
      <vt:lpstr>Apresentação do PowerPoint</vt:lpstr>
      <vt:lpstr>Modelo proposto</vt:lpstr>
      <vt:lpstr>Referências</vt:lpstr>
      <vt:lpstr>Willian Lopes Bitencourt</vt:lpstr>
      <vt:lpstr>Dúvidas?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 Layou</dc:title>
  <dc:creator/>
  <cp:lastModifiedBy>Willian Bitencourt</cp:lastModifiedBy>
  <cp:revision>69</cp:revision>
  <dcterms:created xsi:type="dcterms:W3CDTF">2014-04-17T22:28:38Z</dcterms:created>
  <dcterms:modified xsi:type="dcterms:W3CDTF">2019-09-14T01:53:37Z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